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0"/>
  </p:notesMasterIdLst>
  <p:sldIdLst>
    <p:sldId id="256" r:id="rId2"/>
    <p:sldId id="260" r:id="rId3"/>
    <p:sldId id="257" r:id="rId4"/>
    <p:sldId id="258" r:id="rId5"/>
    <p:sldId id="298" r:id="rId6"/>
    <p:sldId id="259" r:id="rId7"/>
    <p:sldId id="261" r:id="rId8"/>
    <p:sldId id="264" r:id="rId9"/>
    <p:sldId id="262" r:id="rId10"/>
    <p:sldId id="263" r:id="rId11"/>
    <p:sldId id="299" r:id="rId12"/>
    <p:sldId id="265" r:id="rId13"/>
    <p:sldId id="266" r:id="rId14"/>
    <p:sldId id="267" r:id="rId15"/>
    <p:sldId id="269" r:id="rId16"/>
    <p:sldId id="278" r:id="rId17"/>
    <p:sldId id="276" r:id="rId18"/>
    <p:sldId id="300" r:id="rId19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ource Code Pro" panose="020B0604020202020204" charset="0"/>
      <p:regular r:id="rId26"/>
      <p:bold r:id="rId27"/>
      <p:italic r:id="rId28"/>
      <p:boldItalic r:id="rId29"/>
    </p:embeddedFont>
    <p:embeddedFont>
      <p:font typeface="Source Code Pro Light" panose="020B0604020202020204" charset="0"/>
      <p:regular r:id="rId30"/>
      <p:bold r:id="rId31"/>
      <p:italic r:id="rId32"/>
      <p:boldItalic r:id="rId33"/>
    </p:embeddedFont>
    <p:embeddedFont>
      <p:font typeface="Teko" panose="020B0604020202020204" charset="0"/>
      <p:regular r:id="rId34"/>
      <p:bold r:id="rId35"/>
    </p:embeddedFont>
    <p:embeddedFont>
      <p:font typeface="Teko Light" panose="020B0604020202020204" charset="0"/>
      <p:regular r:id="rId36"/>
      <p:bold r:id="rId37"/>
    </p:embeddedFont>
    <p:embeddedFont>
      <p:font typeface="Teko Medium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64156046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64156046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277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64156046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64156046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64156046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64156046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564156046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564156046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49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c3b636c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c3b636c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23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6415604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6415604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2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ctrTitle" idx="3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ctrTitle" idx="4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5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ctrTitle" idx="6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3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6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3470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ctrTitle" idx="5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6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ctrTitle" idx="7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8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 idx="2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sz="12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9" r:id="rId15"/>
  </p:sldLayoutIdLst>
  <p:transition spd="slow">
    <p:cover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422874" y="1636297"/>
            <a:ext cx="7105986" cy="17164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</a:rPr>
              <a:t>ECI </a:t>
            </a:r>
            <a:br>
              <a:rPr lang="es-CO" dirty="0">
                <a:solidFill>
                  <a:srgbClr val="F3F3F3"/>
                </a:solidFill>
              </a:rPr>
            </a:br>
            <a:r>
              <a:rPr lang="es-CO" dirty="0">
                <a:solidFill>
                  <a:srgbClr val="F3F3F3"/>
                </a:solidFill>
              </a:rPr>
              <a:t>Inscripciones 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ABA6E9-7C7D-4A09-9DE7-9CFD127CF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308" y="108188"/>
            <a:ext cx="3523694" cy="362612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0"/>
          <p:cNvGrpSpPr/>
          <p:nvPr/>
        </p:nvGrpSpPr>
        <p:grpSpPr>
          <a:xfrm rot="10800000">
            <a:off x="-11" y="736033"/>
            <a:ext cx="5944581" cy="1320238"/>
            <a:chOff x="2735900" y="3141850"/>
            <a:chExt cx="4615000" cy="1024950"/>
          </a:xfrm>
        </p:grpSpPr>
        <p:sp>
          <p:nvSpPr>
            <p:cNvPr id="657" name="Google Shape;657;p30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0"/>
          <p:cNvSpPr txBox="1">
            <a:spLocks noGrp="1"/>
          </p:cNvSpPr>
          <p:nvPr>
            <p:ph type="subTitle" idx="1"/>
          </p:nvPr>
        </p:nvSpPr>
        <p:spPr>
          <a:xfrm>
            <a:off x="887585" y="1417034"/>
            <a:ext cx="3988708" cy="15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F3F3F3"/>
                </a:solidFill>
              </a:rPr>
              <a:t>Aumentar la cantidad de estudiantes nuevos y mejorar la eficiencia de los procesos de registros e inscripción a la E.C.I.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660" name="Google Shape;66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661" name="Google Shape;661;p30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</a:rPr>
              <a:t>SOLUCIÓN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662" name="Google Shape;6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873238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554C45-66C5-4223-99AF-618379E95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85" y="3330646"/>
            <a:ext cx="601609" cy="601609"/>
          </a:xfrm>
          <a:prstGeom prst="rect">
            <a:avLst/>
          </a:prstGeom>
        </p:spPr>
      </p:pic>
      <p:grpSp>
        <p:nvGrpSpPr>
          <p:cNvPr id="14" name="Google Shape;5793;p54">
            <a:extLst>
              <a:ext uri="{FF2B5EF4-FFF2-40B4-BE49-F238E27FC236}">
                <a16:creationId xmlns:a16="http://schemas.microsoft.com/office/drawing/2014/main" id="{52778F7A-199F-4C17-95E0-42E391C7E473}"/>
              </a:ext>
            </a:extLst>
          </p:cNvPr>
          <p:cNvGrpSpPr/>
          <p:nvPr/>
        </p:nvGrpSpPr>
        <p:grpSpPr>
          <a:xfrm>
            <a:off x="2784230" y="3251253"/>
            <a:ext cx="601609" cy="681002"/>
            <a:chOff x="-62518200" y="2692475"/>
            <a:chExt cx="318225" cy="289100"/>
          </a:xfrm>
        </p:grpSpPr>
        <p:sp>
          <p:nvSpPr>
            <p:cNvPr id="15" name="Google Shape;5794;p54">
              <a:extLst>
                <a:ext uri="{FF2B5EF4-FFF2-40B4-BE49-F238E27FC236}">
                  <a16:creationId xmlns:a16="http://schemas.microsoft.com/office/drawing/2014/main" id="{37C9E93B-68A4-46EC-8AB4-5E9D22C9172C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95;p54">
              <a:extLst>
                <a:ext uri="{FF2B5EF4-FFF2-40B4-BE49-F238E27FC236}">
                  <a16:creationId xmlns:a16="http://schemas.microsoft.com/office/drawing/2014/main" id="{27738E22-EB70-40AD-916E-A68E4D4CAD69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FF0633B5-76F8-48BA-8A91-53BC14436D6B}"/>
              </a:ext>
            </a:extLst>
          </p:cNvPr>
          <p:cNvSpPr txBox="1"/>
          <p:nvPr/>
        </p:nvSpPr>
        <p:spPr>
          <a:xfrm>
            <a:off x="554210" y="4079243"/>
            <a:ext cx="15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ource Code Pro Light" panose="020B0604020202020204" charset="0"/>
                <a:ea typeface="Source Code Pro Light" panose="020B0604020202020204" charset="0"/>
              </a:rPr>
              <a:t>Oportunidad</a:t>
            </a:r>
          </a:p>
        </p:txBody>
      </p:sp>
      <p:grpSp>
        <p:nvGrpSpPr>
          <p:cNvPr id="18" name="Google Shape;5315;p53">
            <a:extLst>
              <a:ext uri="{FF2B5EF4-FFF2-40B4-BE49-F238E27FC236}">
                <a16:creationId xmlns:a16="http://schemas.microsoft.com/office/drawing/2014/main" id="{2D4F69B5-2A18-4663-A38A-7D6ADBDEE917}"/>
              </a:ext>
            </a:extLst>
          </p:cNvPr>
          <p:cNvGrpSpPr/>
          <p:nvPr/>
        </p:nvGrpSpPr>
        <p:grpSpPr>
          <a:xfrm>
            <a:off x="4361137" y="3175067"/>
            <a:ext cx="639475" cy="748597"/>
            <a:chOff x="898875" y="4399275"/>
            <a:chExt cx="483700" cy="481850"/>
          </a:xfrm>
        </p:grpSpPr>
        <p:sp>
          <p:nvSpPr>
            <p:cNvPr id="19" name="Google Shape;5316;p53">
              <a:extLst>
                <a:ext uri="{FF2B5EF4-FFF2-40B4-BE49-F238E27FC236}">
                  <a16:creationId xmlns:a16="http://schemas.microsoft.com/office/drawing/2014/main" id="{4BDFE00A-70B9-4224-8CAE-8812C97F6459}"/>
                </a:ext>
              </a:extLst>
            </p:cNvPr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317;p53">
              <a:extLst>
                <a:ext uri="{FF2B5EF4-FFF2-40B4-BE49-F238E27FC236}">
                  <a16:creationId xmlns:a16="http://schemas.microsoft.com/office/drawing/2014/main" id="{417AF49D-0EE9-4623-8B27-5BB18ECC6C5A}"/>
                </a:ext>
              </a:extLst>
            </p:cNvPr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318;p53">
              <a:extLst>
                <a:ext uri="{FF2B5EF4-FFF2-40B4-BE49-F238E27FC236}">
                  <a16:creationId xmlns:a16="http://schemas.microsoft.com/office/drawing/2014/main" id="{0C5087B5-584D-4F0E-BCAF-931264C4E7CD}"/>
                </a:ext>
              </a:extLst>
            </p:cNvPr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319;p53">
              <a:extLst>
                <a:ext uri="{FF2B5EF4-FFF2-40B4-BE49-F238E27FC236}">
                  <a16:creationId xmlns:a16="http://schemas.microsoft.com/office/drawing/2014/main" id="{45DDCA1E-5040-4CAA-8D9E-CCF0E798ED74}"/>
                </a:ext>
              </a:extLst>
            </p:cNvPr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320;p53">
              <a:extLst>
                <a:ext uri="{FF2B5EF4-FFF2-40B4-BE49-F238E27FC236}">
                  <a16:creationId xmlns:a16="http://schemas.microsoft.com/office/drawing/2014/main" id="{52231835-1669-42EF-9687-B3219006994C}"/>
                </a:ext>
              </a:extLst>
            </p:cNvPr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321;p53">
              <a:extLst>
                <a:ext uri="{FF2B5EF4-FFF2-40B4-BE49-F238E27FC236}">
                  <a16:creationId xmlns:a16="http://schemas.microsoft.com/office/drawing/2014/main" id="{5C9035CC-FE8A-4081-BCD6-1935C5E90F27}"/>
                </a:ext>
              </a:extLst>
            </p:cNvPr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5322;p53">
              <a:extLst>
                <a:ext uri="{FF2B5EF4-FFF2-40B4-BE49-F238E27FC236}">
                  <a16:creationId xmlns:a16="http://schemas.microsoft.com/office/drawing/2014/main" id="{9D23ACE4-7166-4C1C-BE58-B55FDA4F5C4F}"/>
                </a:ext>
              </a:extLst>
            </p:cNvPr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5323;p53">
              <a:extLst>
                <a:ext uri="{FF2B5EF4-FFF2-40B4-BE49-F238E27FC236}">
                  <a16:creationId xmlns:a16="http://schemas.microsoft.com/office/drawing/2014/main" id="{D910ADB4-0861-49B1-9B89-1D6B3CDD1F6B}"/>
                </a:ext>
              </a:extLst>
            </p:cNvPr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F4F80FFD-1344-4455-B35C-24E11B946C24}"/>
              </a:ext>
            </a:extLst>
          </p:cNvPr>
          <p:cNvSpPr txBox="1"/>
          <p:nvPr/>
        </p:nvSpPr>
        <p:spPr>
          <a:xfrm>
            <a:off x="4010706" y="4077464"/>
            <a:ext cx="15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ource Code Pro Light" panose="020B0604020202020204" charset="0"/>
                <a:ea typeface="Source Code Pro Light" panose="020B0604020202020204" charset="0"/>
              </a:rPr>
              <a:t>Viabilidad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803158-74D6-45DF-94DC-7709418306A8}"/>
              </a:ext>
            </a:extLst>
          </p:cNvPr>
          <p:cNvSpPr txBox="1"/>
          <p:nvPr/>
        </p:nvSpPr>
        <p:spPr>
          <a:xfrm>
            <a:off x="2312594" y="4082920"/>
            <a:ext cx="1598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  <a:latin typeface="Source Code Pro Light" panose="020B0604020202020204" charset="0"/>
                <a:ea typeface="Source Code Pro Light" panose="020B0604020202020204" charset="0"/>
              </a:rPr>
              <a:t>Genera valor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1131" name="Google Shape;1131;p37"/>
          <p:cNvSpPr txBox="1">
            <a:spLocks noGrp="1"/>
          </p:cNvSpPr>
          <p:nvPr>
            <p:ph type="ctrTitle"/>
          </p:nvPr>
        </p:nvSpPr>
        <p:spPr>
          <a:xfrm>
            <a:off x="1338900" y="102553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rgbClr val="F3F3F3"/>
                </a:solidFill>
              </a:rPr>
              <a:t>Identificación de los contenidos</a:t>
            </a:r>
          </a:p>
        </p:txBody>
      </p:sp>
      <p:sp>
        <p:nvSpPr>
          <p:cNvPr id="1132" name="Google Shape;1132;p37"/>
          <p:cNvSpPr/>
          <p:nvPr/>
        </p:nvSpPr>
        <p:spPr>
          <a:xfrm>
            <a:off x="6080177" y="1941597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7"/>
          <p:cNvSpPr/>
          <p:nvPr/>
        </p:nvSpPr>
        <p:spPr>
          <a:xfrm>
            <a:off x="3207113" y="761314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7"/>
          <p:cNvSpPr/>
          <p:nvPr/>
        </p:nvSpPr>
        <p:spPr>
          <a:xfrm>
            <a:off x="857502" y="1130243"/>
            <a:ext cx="462517" cy="499974"/>
          </a:xfrm>
          <a:custGeom>
            <a:avLst/>
            <a:gdLst/>
            <a:ahLst/>
            <a:cxnLst/>
            <a:rect l="l" t="t" r="r" b="b"/>
            <a:pathLst>
              <a:path w="10002" h="10812" extrusionOk="0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7"/>
          <p:cNvSpPr txBox="1">
            <a:spLocks noGrp="1"/>
          </p:cNvSpPr>
          <p:nvPr>
            <p:ph type="subTitle" idx="5"/>
          </p:nvPr>
        </p:nvSpPr>
        <p:spPr>
          <a:xfrm>
            <a:off x="6539605" y="2509750"/>
            <a:ext cx="2265656" cy="1452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Acta grado.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Diploma de bachiller.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Resultado ICFES.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Certificado de pensión del colegio.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CO" dirty="0">
              <a:solidFill>
                <a:srgbClr val="F3F3F3"/>
              </a:solidFill>
            </a:endParaRPr>
          </a:p>
        </p:txBody>
      </p:sp>
      <p:sp>
        <p:nvSpPr>
          <p:cNvPr id="1136" name="Google Shape;1136;p37"/>
          <p:cNvSpPr txBox="1">
            <a:spLocks noGrp="1"/>
          </p:cNvSpPr>
          <p:nvPr>
            <p:ph type="ctrTitle" idx="6"/>
          </p:nvPr>
        </p:nvSpPr>
        <p:spPr>
          <a:xfrm>
            <a:off x="6652075" y="1895669"/>
            <a:ext cx="1561700" cy="758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</a:rPr>
              <a:t>Soporte de estudios de bachiller</a:t>
            </a:r>
          </a:p>
        </p:txBody>
      </p:sp>
      <p:sp>
        <p:nvSpPr>
          <p:cNvPr id="1137" name="Google Shape;1137;p37"/>
          <p:cNvSpPr txBox="1">
            <a:spLocks noGrp="1"/>
          </p:cNvSpPr>
          <p:nvPr>
            <p:ph type="subTitle" idx="1"/>
          </p:nvPr>
        </p:nvSpPr>
        <p:spPr>
          <a:xfrm>
            <a:off x="1212765" y="2199182"/>
            <a:ext cx="1496400" cy="1382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F3F3F3"/>
                </a:solidFill>
              </a:rPr>
              <a:t>Formato único de registro.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CO" dirty="0">
              <a:solidFill>
                <a:srgbClr val="F3F3F3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Certificado del pago de inscripción (pin).</a:t>
            </a:r>
            <a:endParaRPr lang="es-CO" dirty="0">
              <a:solidFill>
                <a:srgbClr val="F3F3F3"/>
              </a:solidFill>
            </a:endParaRPr>
          </a:p>
        </p:txBody>
      </p:sp>
      <p:sp>
        <p:nvSpPr>
          <p:cNvPr id="1138" name="Google Shape;1138;p37"/>
          <p:cNvSpPr txBox="1">
            <a:spLocks noGrp="1"/>
          </p:cNvSpPr>
          <p:nvPr>
            <p:ph type="subTitle" idx="2"/>
          </p:nvPr>
        </p:nvSpPr>
        <p:spPr>
          <a:xfrm>
            <a:off x="3383478" y="1377579"/>
            <a:ext cx="2783358" cy="3748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Identificación acudientes y estudiante.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Declaración de renta de los padres.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Declaración de renta del año gravable anterior.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Formato de la Escuela para NO declarante (opcional si es desempleado o independiente).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Seguro médico vigente.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Fotos del estudiante en fondo blanco 3x4.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Carta de aceptación de acudiente.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F3F3F3"/>
                </a:solidFill>
              </a:rPr>
              <a:t>Documentación de estado civil (si es casado) o de los padres (si es soltero).</a:t>
            </a:r>
          </a:p>
        </p:txBody>
      </p:sp>
      <p:sp>
        <p:nvSpPr>
          <p:cNvPr id="1139" name="Google Shape;1139;p37"/>
          <p:cNvSpPr txBox="1">
            <a:spLocks noGrp="1"/>
          </p:cNvSpPr>
          <p:nvPr>
            <p:ph type="ctrTitle" idx="3"/>
          </p:nvPr>
        </p:nvSpPr>
        <p:spPr>
          <a:xfrm>
            <a:off x="1135878" y="1687894"/>
            <a:ext cx="2341983" cy="6396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rgbClr val="F3F3F3"/>
                </a:solidFill>
              </a:rPr>
              <a:t>Formato de inscripción</a:t>
            </a:r>
            <a:br>
              <a:rPr lang="es-MX" dirty="0">
                <a:solidFill>
                  <a:srgbClr val="F3F3F3"/>
                </a:solidFill>
              </a:rPr>
            </a:br>
            <a:r>
              <a:rPr lang="es-MX" dirty="0">
                <a:solidFill>
                  <a:srgbClr val="F3F3F3"/>
                </a:solidFill>
              </a:rPr>
              <a:t> web </a:t>
            </a:r>
            <a:endParaRPr lang="es-CO" dirty="0">
              <a:solidFill>
                <a:srgbClr val="F3F3F3"/>
              </a:solidFill>
            </a:endParaRPr>
          </a:p>
        </p:txBody>
      </p:sp>
      <p:sp>
        <p:nvSpPr>
          <p:cNvPr id="1140" name="Google Shape;1140;p37"/>
          <p:cNvSpPr txBox="1">
            <a:spLocks noGrp="1"/>
          </p:cNvSpPr>
          <p:nvPr>
            <p:ph type="ctrTitle" idx="4"/>
          </p:nvPr>
        </p:nvSpPr>
        <p:spPr>
          <a:xfrm>
            <a:off x="4094961" y="620319"/>
            <a:ext cx="1374863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</a:rPr>
              <a:t>	</a:t>
            </a:r>
            <a:br>
              <a:rPr lang="es-CO" dirty="0">
                <a:solidFill>
                  <a:srgbClr val="F3F3F3"/>
                </a:solidFill>
              </a:rPr>
            </a:br>
            <a:r>
              <a:rPr lang="es-CO" dirty="0">
                <a:solidFill>
                  <a:srgbClr val="F3F3F3"/>
                </a:solidFill>
              </a:rPr>
              <a:t>Documentación del estudiante.</a:t>
            </a:r>
          </a:p>
        </p:txBody>
      </p:sp>
      <p:sp>
        <p:nvSpPr>
          <p:cNvPr id="1141" name="Google Shape;1141;p37"/>
          <p:cNvSpPr/>
          <p:nvPr/>
        </p:nvSpPr>
        <p:spPr>
          <a:xfrm>
            <a:off x="854173" y="1126404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7"/>
          <p:cNvSpPr/>
          <p:nvPr/>
        </p:nvSpPr>
        <p:spPr>
          <a:xfrm>
            <a:off x="2293027" y="1216161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7"/>
          <p:cNvSpPr/>
          <p:nvPr/>
        </p:nvSpPr>
        <p:spPr>
          <a:xfrm flipH="1">
            <a:off x="2293602" y="3156913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7"/>
          <p:cNvSpPr/>
          <p:nvPr/>
        </p:nvSpPr>
        <p:spPr>
          <a:xfrm>
            <a:off x="805202" y="1077942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7"/>
          <p:cNvSpPr/>
          <p:nvPr/>
        </p:nvSpPr>
        <p:spPr>
          <a:xfrm>
            <a:off x="719996" y="1525015"/>
            <a:ext cx="57896" cy="37503"/>
          </a:xfrm>
          <a:custGeom>
            <a:avLst/>
            <a:gdLst/>
            <a:ahLst/>
            <a:cxnLst/>
            <a:rect l="l" t="t" r="r" b="b"/>
            <a:pathLst>
              <a:path w="1252" h="811" extrusionOk="0">
                <a:moveTo>
                  <a:pt x="1" y="0"/>
                </a:moveTo>
                <a:lnTo>
                  <a:pt x="1" y="334"/>
                </a:lnTo>
                <a:lnTo>
                  <a:pt x="1251" y="810"/>
                </a:lnTo>
                <a:lnTo>
                  <a:pt x="1251" y="477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7"/>
          <p:cNvSpPr/>
          <p:nvPr/>
        </p:nvSpPr>
        <p:spPr>
          <a:xfrm>
            <a:off x="719996" y="1472160"/>
            <a:ext cx="57896" cy="38058"/>
          </a:xfrm>
          <a:custGeom>
            <a:avLst/>
            <a:gdLst/>
            <a:ahLst/>
            <a:cxnLst/>
            <a:rect l="l" t="t" r="r" b="b"/>
            <a:pathLst>
              <a:path w="1252" h="823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7"/>
          <p:cNvSpPr/>
          <p:nvPr/>
        </p:nvSpPr>
        <p:spPr>
          <a:xfrm>
            <a:off x="719996" y="1367004"/>
            <a:ext cx="57896" cy="38011"/>
          </a:xfrm>
          <a:custGeom>
            <a:avLst/>
            <a:gdLst/>
            <a:ahLst/>
            <a:cxnLst/>
            <a:rect l="l" t="t" r="r" b="b"/>
            <a:pathLst>
              <a:path w="1252" h="822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7"/>
          <p:cNvSpPr/>
          <p:nvPr/>
        </p:nvSpPr>
        <p:spPr>
          <a:xfrm>
            <a:off x="719996" y="1419304"/>
            <a:ext cx="57896" cy="38058"/>
          </a:xfrm>
          <a:custGeom>
            <a:avLst/>
            <a:gdLst/>
            <a:ahLst/>
            <a:cxnLst/>
            <a:rect l="l" t="t" r="r" b="b"/>
            <a:pathLst>
              <a:path w="1252" h="823" extrusionOk="0">
                <a:moveTo>
                  <a:pt x="1" y="0"/>
                </a:moveTo>
                <a:lnTo>
                  <a:pt x="1" y="334"/>
                </a:lnTo>
                <a:lnTo>
                  <a:pt x="1251" y="822"/>
                </a:lnTo>
                <a:lnTo>
                  <a:pt x="1251" y="489"/>
                </a:lnTo>
                <a:lnTo>
                  <a:pt x="1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9" name="Google Shape;1149;p37"/>
          <p:cNvCxnSpPr/>
          <p:nvPr/>
        </p:nvCxnSpPr>
        <p:spPr>
          <a:xfrm rot="10800000">
            <a:off x="1052317" y="1673547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0" name="Google Shape;1150;p37"/>
          <p:cNvSpPr/>
          <p:nvPr/>
        </p:nvSpPr>
        <p:spPr>
          <a:xfrm>
            <a:off x="3203783" y="757476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7"/>
          <p:cNvSpPr/>
          <p:nvPr/>
        </p:nvSpPr>
        <p:spPr>
          <a:xfrm>
            <a:off x="5295610" y="905145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7"/>
          <p:cNvSpPr/>
          <p:nvPr/>
        </p:nvSpPr>
        <p:spPr>
          <a:xfrm flipH="1">
            <a:off x="5340607" y="4238355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7"/>
          <p:cNvSpPr/>
          <p:nvPr/>
        </p:nvSpPr>
        <p:spPr>
          <a:xfrm>
            <a:off x="3154813" y="709014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4" name="Google Shape;1154;p37"/>
          <p:cNvCxnSpPr>
            <a:cxnSpLocks/>
          </p:cNvCxnSpPr>
          <p:nvPr/>
        </p:nvCxnSpPr>
        <p:spPr>
          <a:xfrm flipV="1">
            <a:off x="3348195" y="1315366"/>
            <a:ext cx="5033" cy="2091446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5" name="Google Shape;1155;p37"/>
          <p:cNvSpPr/>
          <p:nvPr/>
        </p:nvSpPr>
        <p:spPr>
          <a:xfrm>
            <a:off x="6070474" y="1944132"/>
            <a:ext cx="469130" cy="507095"/>
          </a:xfrm>
          <a:custGeom>
            <a:avLst/>
            <a:gdLst/>
            <a:ahLst/>
            <a:cxnLst/>
            <a:rect l="l" t="t" r="r" b="b"/>
            <a:pathLst>
              <a:path w="10145" h="10966" extrusionOk="0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7"/>
          <p:cNvSpPr/>
          <p:nvPr/>
        </p:nvSpPr>
        <p:spPr>
          <a:xfrm>
            <a:off x="8222743" y="1907880"/>
            <a:ext cx="582517" cy="344692"/>
          </a:xfrm>
          <a:custGeom>
            <a:avLst/>
            <a:gdLst/>
            <a:ahLst/>
            <a:cxnLst/>
            <a:rect l="l" t="t" r="r" b="b"/>
            <a:pathLst>
              <a:path w="12597" h="7454" extrusionOk="0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7"/>
          <p:cNvSpPr/>
          <p:nvPr/>
        </p:nvSpPr>
        <p:spPr>
          <a:xfrm flipH="1">
            <a:off x="8224470" y="4047535"/>
            <a:ext cx="583118" cy="344692"/>
          </a:xfrm>
          <a:custGeom>
            <a:avLst/>
            <a:gdLst/>
            <a:ahLst/>
            <a:cxnLst/>
            <a:rect l="l" t="t" r="r" b="b"/>
            <a:pathLst>
              <a:path w="12610" h="7454" extrusionOk="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7"/>
          <p:cNvSpPr/>
          <p:nvPr/>
        </p:nvSpPr>
        <p:spPr>
          <a:xfrm>
            <a:off x="6021503" y="1895670"/>
            <a:ext cx="567118" cy="604574"/>
          </a:xfrm>
          <a:custGeom>
            <a:avLst/>
            <a:gdLst/>
            <a:ahLst/>
            <a:cxnLst/>
            <a:rect l="l" t="t" r="r" b="b"/>
            <a:pathLst>
              <a:path w="12264" h="13074" extrusionOk="0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9" name="Google Shape;1159;p37"/>
          <p:cNvCxnSpPr/>
          <p:nvPr/>
        </p:nvCxnSpPr>
        <p:spPr>
          <a:xfrm rot="10800000">
            <a:off x="6268618" y="2491275"/>
            <a:ext cx="0" cy="136950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0" name="Google Shape;1160;p37"/>
          <p:cNvGrpSpPr/>
          <p:nvPr/>
        </p:nvGrpSpPr>
        <p:grpSpPr>
          <a:xfrm>
            <a:off x="953813" y="1208427"/>
            <a:ext cx="269869" cy="360125"/>
            <a:chOff x="1844650" y="238125"/>
            <a:chExt cx="3911150" cy="5219200"/>
          </a:xfrm>
        </p:grpSpPr>
        <p:sp>
          <p:nvSpPr>
            <p:cNvPr id="1161" name="Google Shape;1161;p37"/>
            <p:cNvSpPr/>
            <p:nvPr/>
          </p:nvSpPr>
          <p:spPr>
            <a:xfrm>
              <a:off x="1844650" y="238125"/>
              <a:ext cx="3911150" cy="5219200"/>
            </a:xfrm>
            <a:custGeom>
              <a:avLst/>
              <a:gdLst/>
              <a:ahLst/>
              <a:cxnLst/>
              <a:rect l="l" t="t" r="r" b="b"/>
              <a:pathLst>
                <a:path w="156446" h="208768" extrusionOk="0">
                  <a:moveTo>
                    <a:pt x="68632" y="71503"/>
                  </a:moveTo>
                  <a:lnTo>
                    <a:pt x="68632" y="74960"/>
                  </a:lnTo>
                  <a:cubicBezTo>
                    <a:pt x="68632" y="80473"/>
                    <a:pt x="64131" y="84975"/>
                    <a:pt x="58618" y="84975"/>
                  </a:cubicBezTo>
                  <a:cubicBezTo>
                    <a:pt x="53073" y="84975"/>
                    <a:pt x="48604" y="80473"/>
                    <a:pt x="48604" y="74960"/>
                  </a:cubicBezTo>
                  <a:lnTo>
                    <a:pt x="48604" y="71503"/>
                  </a:lnTo>
                  <a:lnTo>
                    <a:pt x="55552" y="71503"/>
                  </a:lnTo>
                  <a:lnTo>
                    <a:pt x="55552" y="75254"/>
                  </a:lnTo>
                  <a:cubicBezTo>
                    <a:pt x="55552" y="76950"/>
                    <a:pt x="56922" y="78320"/>
                    <a:pt x="58618" y="78320"/>
                  </a:cubicBezTo>
                  <a:cubicBezTo>
                    <a:pt x="60314" y="78320"/>
                    <a:pt x="61684" y="76950"/>
                    <a:pt x="61684" y="75254"/>
                  </a:cubicBezTo>
                  <a:lnTo>
                    <a:pt x="61684" y="71503"/>
                  </a:lnTo>
                  <a:close/>
                  <a:moveTo>
                    <a:pt x="107841" y="71503"/>
                  </a:moveTo>
                  <a:lnTo>
                    <a:pt x="107841" y="74960"/>
                  </a:lnTo>
                  <a:cubicBezTo>
                    <a:pt x="107841" y="80473"/>
                    <a:pt x="103372" y="84975"/>
                    <a:pt x="97827" y="84975"/>
                  </a:cubicBezTo>
                  <a:cubicBezTo>
                    <a:pt x="92314" y="84975"/>
                    <a:pt x="87813" y="80473"/>
                    <a:pt x="87813" y="74960"/>
                  </a:cubicBezTo>
                  <a:lnTo>
                    <a:pt x="87813" y="71503"/>
                  </a:lnTo>
                  <a:lnTo>
                    <a:pt x="94761" y="71503"/>
                  </a:lnTo>
                  <a:lnTo>
                    <a:pt x="94761" y="75254"/>
                  </a:lnTo>
                  <a:cubicBezTo>
                    <a:pt x="94761" y="76950"/>
                    <a:pt x="96131" y="78320"/>
                    <a:pt x="97827" y="78320"/>
                  </a:cubicBezTo>
                  <a:cubicBezTo>
                    <a:pt x="99523" y="78320"/>
                    <a:pt x="100893" y="76950"/>
                    <a:pt x="100893" y="75254"/>
                  </a:cubicBezTo>
                  <a:lnTo>
                    <a:pt x="100893" y="71503"/>
                  </a:lnTo>
                  <a:close/>
                  <a:moveTo>
                    <a:pt x="117660" y="71503"/>
                  </a:moveTo>
                  <a:lnTo>
                    <a:pt x="117660" y="84779"/>
                  </a:lnTo>
                  <a:cubicBezTo>
                    <a:pt x="117660" y="95641"/>
                    <a:pt x="113322" y="105786"/>
                    <a:pt x="105428" y="113321"/>
                  </a:cubicBezTo>
                  <a:cubicBezTo>
                    <a:pt x="98038" y="120374"/>
                    <a:pt x="88458" y="124198"/>
                    <a:pt x="78258" y="124198"/>
                  </a:cubicBezTo>
                  <a:cubicBezTo>
                    <a:pt x="77607" y="124198"/>
                    <a:pt x="76954" y="124183"/>
                    <a:pt x="76298" y="124151"/>
                  </a:cubicBezTo>
                  <a:cubicBezTo>
                    <a:pt x="66153" y="123695"/>
                    <a:pt x="56661" y="119193"/>
                    <a:pt x="49648" y="111495"/>
                  </a:cubicBezTo>
                  <a:cubicBezTo>
                    <a:pt x="42634" y="103862"/>
                    <a:pt x="38785" y="93945"/>
                    <a:pt x="38785" y="83572"/>
                  </a:cubicBezTo>
                  <a:lnTo>
                    <a:pt x="38785" y="71503"/>
                  </a:lnTo>
                  <a:lnTo>
                    <a:pt x="42471" y="71503"/>
                  </a:lnTo>
                  <a:lnTo>
                    <a:pt x="42471" y="74960"/>
                  </a:lnTo>
                  <a:cubicBezTo>
                    <a:pt x="42471" y="83866"/>
                    <a:pt x="49713" y="91107"/>
                    <a:pt x="58618" y="91107"/>
                  </a:cubicBezTo>
                  <a:cubicBezTo>
                    <a:pt x="67491" y="91107"/>
                    <a:pt x="74732" y="83866"/>
                    <a:pt x="74732" y="74960"/>
                  </a:cubicBezTo>
                  <a:lnTo>
                    <a:pt x="74732" y="74765"/>
                  </a:lnTo>
                  <a:lnTo>
                    <a:pt x="81713" y="74765"/>
                  </a:lnTo>
                  <a:lnTo>
                    <a:pt x="81713" y="74960"/>
                  </a:lnTo>
                  <a:cubicBezTo>
                    <a:pt x="81713" y="83866"/>
                    <a:pt x="88922" y="91107"/>
                    <a:pt x="97827" y="91107"/>
                  </a:cubicBezTo>
                  <a:cubicBezTo>
                    <a:pt x="106732" y="91107"/>
                    <a:pt x="113974" y="83866"/>
                    <a:pt x="113974" y="74960"/>
                  </a:cubicBezTo>
                  <a:lnTo>
                    <a:pt x="113974" y="71503"/>
                  </a:lnTo>
                  <a:close/>
                  <a:moveTo>
                    <a:pt x="78223" y="6133"/>
                  </a:moveTo>
                  <a:cubicBezTo>
                    <a:pt x="105949" y="6133"/>
                    <a:pt x="128946" y="27792"/>
                    <a:pt x="130610" y="55454"/>
                  </a:cubicBezTo>
                  <a:lnTo>
                    <a:pt x="133546" y="104677"/>
                  </a:lnTo>
                  <a:cubicBezTo>
                    <a:pt x="134590" y="121933"/>
                    <a:pt x="127772" y="138243"/>
                    <a:pt x="114822" y="149627"/>
                  </a:cubicBezTo>
                  <a:lnTo>
                    <a:pt x="107580" y="147083"/>
                  </a:lnTo>
                  <a:cubicBezTo>
                    <a:pt x="103568" y="145648"/>
                    <a:pt x="100893" y="141864"/>
                    <a:pt x="100893" y="137623"/>
                  </a:cubicBezTo>
                  <a:lnTo>
                    <a:pt x="100893" y="124314"/>
                  </a:lnTo>
                  <a:cubicBezTo>
                    <a:pt x="104025" y="122488"/>
                    <a:pt x="106961" y="120302"/>
                    <a:pt x="109668" y="117725"/>
                  </a:cubicBezTo>
                  <a:cubicBezTo>
                    <a:pt x="118769" y="109048"/>
                    <a:pt x="123760" y="97338"/>
                    <a:pt x="123760" y="84779"/>
                  </a:cubicBezTo>
                  <a:lnTo>
                    <a:pt x="123760" y="58618"/>
                  </a:lnTo>
                  <a:cubicBezTo>
                    <a:pt x="123760" y="47919"/>
                    <a:pt x="115083" y="39209"/>
                    <a:pt x="104384" y="39209"/>
                  </a:cubicBezTo>
                  <a:lnTo>
                    <a:pt x="101089" y="39209"/>
                  </a:lnTo>
                  <a:cubicBezTo>
                    <a:pt x="99425" y="39209"/>
                    <a:pt x="98055" y="40579"/>
                    <a:pt x="98055" y="42275"/>
                  </a:cubicBezTo>
                  <a:cubicBezTo>
                    <a:pt x="98055" y="43972"/>
                    <a:pt x="99425" y="45342"/>
                    <a:pt x="101089" y="45342"/>
                  </a:cubicBezTo>
                  <a:lnTo>
                    <a:pt x="104384" y="45342"/>
                  </a:lnTo>
                  <a:cubicBezTo>
                    <a:pt x="111691" y="45342"/>
                    <a:pt x="117660" y="51311"/>
                    <a:pt x="117660" y="58618"/>
                  </a:cubicBezTo>
                  <a:lnTo>
                    <a:pt x="117660" y="65370"/>
                  </a:lnTo>
                  <a:lnTo>
                    <a:pt x="84747" y="65370"/>
                  </a:lnTo>
                  <a:cubicBezTo>
                    <a:pt x="83083" y="65370"/>
                    <a:pt x="81713" y="66740"/>
                    <a:pt x="81713" y="68436"/>
                  </a:cubicBezTo>
                  <a:lnTo>
                    <a:pt x="81713" y="68632"/>
                  </a:lnTo>
                  <a:lnTo>
                    <a:pt x="74732" y="68632"/>
                  </a:lnTo>
                  <a:lnTo>
                    <a:pt x="74732" y="68436"/>
                  </a:lnTo>
                  <a:cubicBezTo>
                    <a:pt x="74732" y="66740"/>
                    <a:pt x="73362" y="65370"/>
                    <a:pt x="71699" y="65370"/>
                  </a:cubicBezTo>
                  <a:lnTo>
                    <a:pt x="38785" y="65370"/>
                  </a:lnTo>
                  <a:lnTo>
                    <a:pt x="38785" y="58618"/>
                  </a:lnTo>
                  <a:cubicBezTo>
                    <a:pt x="38785" y="51311"/>
                    <a:pt x="44755" y="45342"/>
                    <a:pt x="52061" y="45342"/>
                  </a:cubicBezTo>
                  <a:lnTo>
                    <a:pt x="88041" y="45342"/>
                  </a:lnTo>
                  <a:cubicBezTo>
                    <a:pt x="89705" y="45342"/>
                    <a:pt x="91075" y="43972"/>
                    <a:pt x="91075" y="42275"/>
                  </a:cubicBezTo>
                  <a:cubicBezTo>
                    <a:pt x="91075" y="40579"/>
                    <a:pt x="89705" y="39209"/>
                    <a:pt x="88041" y="39209"/>
                  </a:cubicBezTo>
                  <a:lnTo>
                    <a:pt x="52061" y="39209"/>
                  </a:lnTo>
                  <a:cubicBezTo>
                    <a:pt x="41362" y="39209"/>
                    <a:pt x="32685" y="47919"/>
                    <a:pt x="32685" y="58618"/>
                  </a:cubicBezTo>
                  <a:lnTo>
                    <a:pt x="32685" y="83572"/>
                  </a:lnTo>
                  <a:cubicBezTo>
                    <a:pt x="32685" y="95478"/>
                    <a:pt x="37089" y="106863"/>
                    <a:pt x="45113" y="115637"/>
                  </a:cubicBezTo>
                  <a:cubicBezTo>
                    <a:pt x="48212" y="119030"/>
                    <a:pt x="51735" y="121868"/>
                    <a:pt x="55552" y="124119"/>
                  </a:cubicBezTo>
                  <a:lnTo>
                    <a:pt x="55552" y="137623"/>
                  </a:lnTo>
                  <a:cubicBezTo>
                    <a:pt x="55552" y="141864"/>
                    <a:pt x="52877" y="145648"/>
                    <a:pt x="48865" y="147083"/>
                  </a:cubicBezTo>
                  <a:lnTo>
                    <a:pt x="41623" y="149627"/>
                  </a:lnTo>
                  <a:cubicBezTo>
                    <a:pt x="28673" y="138243"/>
                    <a:pt x="21855" y="121933"/>
                    <a:pt x="22899" y="104677"/>
                  </a:cubicBezTo>
                  <a:lnTo>
                    <a:pt x="25835" y="55454"/>
                  </a:lnTo>
                  <a:cubicBezTo>
                    <a:pt x="27499" y="27792"/>
                    <a:pt x="50528" y="6133"/>
                    <a:pt x="78223" y="6133"/>
                  </a:cubicBezTo>
                  <a:close/>
                  <a:moveTo>
                    <a:pt x="78223" y="0"/>
                  </a:moveTo>
                  <a:cubicBezTo>
                    <a:pt x="47266" y="0"/>
                    <a:pt x="21594" y="24204"/>
                    <a:pt x="19735" y="55062"/>
                  </a:cubicBezTo>
                  <a:lnTo>
                    <a:pt x="16799" y="104318"/>
                  </a:lnTo>
                  <a:cubicBezTo>
                    <a:pt x="16180" y="114235"/>
                    <a:pt x="17908" y="123825"/>
                    <a:pt x="21888" y="132828"/>
                  </a:cubicBezTo>
                  <a:cubicBezTo>
                    <a:pt x="25020" y="139939"/>
                    <a:pt x="29554" y="146463"/>
                    <a:pt x="35132" y="151911"/>
                  </a:cubicBezTo>
                  <a:lnTo>
                    <a:pt x="15103" y="158989"/>
                  </a:lnTo>
                  <a:cubicBezTo>
                    <a:pt x="6067" y="162186"/>
                    <a:pt x="0" y="170765"/>
                    <a:pt x="0" y="180355"/>
                  </a:cubicBezTo>
                  <a:lnTo>
                    <a:pt x="0" y="205701"/>
                  </a:lnTo>
                  <a:cubicBezTo>
                    <a:pt x="0" y="207397"/>
                    <a:pt x="1370" y="208767"/>
                    <a:pt x="3034" y="208767"/>
                  </a:cubicBezTo>
                  <a:cubicBezTo>
                    <a:pt x="4730" y="208767"/>
                    <a:pt x="6100" y="207397"/>
                    <a:pt x="6100" y="205701"/>
                  </a:cubicBezTo>
                  <a:lnTo>
                    <a:pt x="6100" y="180355"/>
                  </a:lnTo>
                  <a:cubicBezTo>
                    <a:pt x="6100" y="173342"/>
                    <a:pt x="10536" y="167079"/>
                    <a:pt x="17158" y="164763"/>
                  </a:cubicBezTo>
                  <a:lnTo>
                    <a:pt x="31119" y="159837"/>
                  </a:lnTo>
                  <a:cubicBezTo>
                    <a:pt x="35099" y="164404"/>
                    <a:pt x="50333" y="180681"/>
                    <a:pt x="73264" y="190630"/>
                  </a:cubicBezTo>
                  <a:cubicBezTo>
                    <a:pt x="74830" y="191316"/>
                    <a:pt x="76526" y="191674"/>
                    <a:pt x="78223" y="191674"/>
                  </a:cubicBezTo>
                  <a:cubicBezTo>
                    <a:pt x="79919" y="191674"/>
                    <a:pt x="81615" y="191316"/>
                    <a:pt x="83181" y="190630"/>
                  </a:cubicBezTo>
                  <a:cubicBezTo>
                    <a:pt x="91042" y="187205"/>
                    <a:pt x="98806" y="182704"/>
                    <a:pt x="106178" y="177224"/>
                  </a:cubicBezTo>
                  <a:cubicBezTo>
                    <a:pt x="107548" y="176213"/>
                    <a:pt x="107841" y="174288"/>
                    <a:pt x="106830" y="172951"/>
                  </a:cubicBezTo>
                  <a:cubicBezTo>
                    <a:pt x="106225" y="172131"/>
                    <a:pt x="105293" y="171696"/>
                    <a:pt x="104355" y="171696"/>
                  </a:cubicBezTo>
                  <a:cubicBezTo>
                    <a:pt x="103726" y="171696"/>
                    <a:pt x="103094" y="171892"/>
                    <a:pt x="102557" y="172298"/>
                  </a:cubicBezTo>
                  <a:cubicBezTo>
                    <a:pt x="95511" y="177517"/>
                    <a:pt x="88204" y="181791"/>
                    <a:pt x="80767" y="185020"/>
                  </a:cubicBezTo>
                  <a:cubicBezTo>
                    <a:pt x="79951" y="185362"/>
                    <a:pt x="79087" y="185534"/>
                    <a:pt x="78223" y="185534"/>
                  </a:cubicBezTo>
                  <a:cubicBezTo>
                    <a:pt x="77358" y="185534"/>
                    <a:pt x="76494" y="185362"/>
                    <a:pt x="75678" y="185020"/>
                  </a:cubicBezTo>
                  <a:cubicBezTo>
                    <a:pt x="56530" y="176702"/>
                    <a:pt x="42797" y="163393"/>
                    <a:pt x="37382" y="157619"/>
                  </a:cubicBezTo>
                  <a:lnTo>
                    <a:pt x="50920" y="152824"/>
                  </a:lnTo>
                  <a:cubicBezTo>
                    <a:pt x="57346" y="150573"/>
                    <a:pt x="61684" y="144441"/>
                    <a:pt x="61684" y="137623"/>
                  </a:cubicBezTo>
                  <a:lnTo>
                    <a:pt x="61684" y="127152"/>
                  </a:lnTo>
                  <a:cubicBezTo>
                    <a:pt x="66218" y="128979"/>
                    <a:pt x="71046" y="130023"/>
                    <a:pt x="76037" y="130284"/>
                  </a:cubicBezTo>
                  <a:cubicBezTo>
                    <a:pt x="76755" y="130316"/>
                    <a:pt x="77505" y="130316"/>
                    <a:pt x="78255" y="130316"/>
                  </a:cubicBezTo>
                  <a:cubicBezTo>
                    <a:pt x="83996" y="130316"/>
                    <a:pt x="89574" y="129273"/>
                    <a:pt x="94761" y="127250"/>
                  </a:cubicBezTo>
                  <a:lnTo>
                    <a:pt x="94761" y="137623"/>
                  </a:lnTo>
                  <a:cubicBezTo>
                    <a:pt x="94761" y="144441"/>
                    <a:pt x="99099" y="150573"/>
                    <a:pt x="105525" y="152824"/>
                  </a:cubicBezTo>
                  <a:lnTo>
                    <a:pt x="119063" y="157619"/>
                  </a:lnTo>
                  <a:cubicBezTo>
                    <a:pt x="117497" y="159283"/>
                    <a:pt x="115246" y="161599"/>
                    <a:pt x="112376" y="164241"/>
                  </a:cubicBezTo>
                  <a:cubicBezTo>
                    <a:pt x="111136" y="165350"/>
                    <a:pt x="111038" y="167307"/>
                    <a:pt x="112180" y="168547"/>
                  </a:cubicBezTo>
                  <a:cubicBezTo>
                    <a:pt x="112767" y="169199"/>
                    <a:pt x="113615" y="169558"/>
                    <a:pt x="114431" y="169558"/>
                  </a:cubicBezTo>
                  <a:cubicBezTo>
                    <a:pt x="115181" y="169558"/>
                    <a:pt x="115899" y="169297"/>
                    <a:pt x="116486" y="168743"/>
                  </a:cubicBezTo>
                  <a:cubicBezTo>
                    <a:pt x="120857" y="164763"/>
                    <a:pt x="123858" y="161501"/>
                    <a:pt x="125326" y="159805"/>
                  </a:cubicBezTo>
                  <a:lnTo>
                    <a:pt x="139287" y="164763"/>
                  </a:lnTo>
                  <a:cubicBezTo>
                    <a:pt x="145909" y="167079"/>
                    <a:pt x="150345" y="173342"/>
                    <a:pt x="150345" y="180355"/>
                  </a:cubicBezTo>
                  <a:lnTo>
                    <a:pt x="150345" y="205701"/>
                  </a:lnTo>
                  <a:cubicBezTo>
                    <a:pt x="150345" y="207397"/>
                    <a:pt x="151715" y="208767"/>
                    <a:pt x="153411" y="208767"/>
                  </a:cubicBezTo>
                  <a:cubicBezTo>
                    <a:pt x="155075" y="208767"/>
                    <a:pt x="156445" y="207397"/>
                    <a:pt x="156445" y="205701"/>
                  </a:cubicBezTo>
                  <a:lnTo>
                    <a:pt x="156445" y="180355"/>
                  </a:lnTo>
                  <a:cubicBezTo>
                    <a:pt x="156445" y="170765"/>
                    <a:pt x="150378" y="162186"/>
                    <a:pt x="141342" y="158989"/>
                  </a:cubicBezTo>
                  <a:lnTo>
                    <a:pt x="121313" y="151911"/>
                  </a:lnTo>
                  <a:cubicBezTo>
                    <a:pt x="126891" y="146431"/>
                    <a:pt x="131458" y="139874"/>
                    <a:pt x="134590" y="132763"/>
                  </a:cubicBezTo>
                  <a:cubicBezTo>
                    <a:pt x="138537" y="123760"/>
                    <a:pt x="140266" y="114202"/>
                    <a:pt x="139646" y="104318"/>
                  </a:cubicBezTo>
                  <a:lnTo>
                    <a:pt x="136710" y="55062"/>
                  </a:lnTo>
                  <a:cubicBezTo>
                    <a:pt x="134851" y="24204"/>
                    <a:pt x="109179" y="0"/>
                    <a:pt x="782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3470750" y="2689600"/>
              <a:ext cx="658925" cy="234775"/>
            </a:xfrm>
            <a:custGeom>
              <a:avLst/>
              <a:gdLst/>
              <a:ahLst/>
              <a:cxnLst/>
              <a:rect l="l" t="t" r="r" b="b"/>
              <a:pathLst>
                <a:path w="26357" h="9391" extrusionOk="0">
                  <a:moveTo>
                    <a:pt x="3364" y="0"/>
                  </a:moveTo>
                  <a:cubicBezTo>
                    <a:pt x="2580" y="0"/>
                    <a:pt x="1798" y="302"/>
                    <a:pt x="1207" y="910"/>
                  </a:cubicBezTo>
                  <a:cubicBezTo>
                    <a:pt x="0" y="2117"/>
                    <a:pt x="33" y="4041"/>
                    <a:pt x="1240" y="5248"/>
                  </a:cubicBezTo>
                  <a:cubicBezTo>
                    <a:pt x="3849" y="7825"/>
                    <a:pt x="8318" y="9391"/>
                    <a:pt x="13179" y="9391"/>
                  </a:cubicBezTo>
                  <a:cubicBezTo>
                    <a:pt x="18039" y="9391"/>
                    <a:pt x="22508" y="7825"/>
                    <a:pt x="25117" y="5248"/>
                  </a:cubicBezTo>
                  <a:cubicBezTo>
                    <a:pt x="26324" y="4041"/>
                    <a:pt x="26357" y="2117"/>
                    <a:pt x="25150" y="910"/>
                  </a:cubicBezTo>
                  <a:cubicBezTo>
                    <a:pt x="24559" y="302"/>
                    <a:pt x="23778" y="0"/>
                    <a:pt x="22993" y="0"/>
                  </a:cubicBezTo>
                  <a:cubicBezTo>
                    <a:pt x="22220" y="0"/>
                    <a:pt x="21444" y="294"/>
                    <a:pt x="20844" y="877"/>
                  </a:cubicBezTo>
                  <a:cubicBezTo>
                    <a:pt x="19735" y="1986"/>
                    <a:pt x="17060" y="3258"/>
                    <a:pt x="13179" y="3258"/>
                  </a:cubicBezTo>
                  <a:cubicBezTo>
                    <a:pt x="9297" y="3258"/>
                    <a:pt x="6622" y="1986"/>
                    <a:pt x="5513" y="877"/>
                  </a:cubicBezTo>
                  <a:cubicBezTo>
                    <a:pt x="4914" y="294"/>
                    <a:pt x="4137" y="0"/>
                    <a:pt x="33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143725" y="1586425"/>
              <a:ext cx="332750" cy="193825"/>
            </a:xfrm>
            <a:custGeom>
              <a:avLst/>
              <a:gdLst/>
              <a:ahLst/>
              <a:cxnLst/>
              <a:rect l="l" t="t" r="r" b="b"/>
              <a:pathLst>
                <a:path w="13310" h="7753" extrusionOk="0">
                  <a:moveTo>
                    <a:pt x="9892" y="0"/>
                  </a:moveTo>
                  <a:cubicBezTo>
                    <a:pt x="9652" y="0"/>
                    <a:pt x="9409" y="28"/>
                    <a:pt x="9167" y="86"/>
                  </a:cubicBezTo>
                  <a:lnTo>
                    <a:pt x="2643" y="1717"/>
                  </a:lnTo>
                  <a:cubicBezTo>
                    <a:pt x="1012" y="2142"/>
                    <a:pt x="1" y="3805"/>
                    <a:pt x="425" y="5436"/>
                  </a:cubicBezTo>
                  <a:cubicBezTo>
                    <a:pt x="751" y="6839"/>
                    <a:pt x="2023" y="7752"/>
                    <a:pt x="3393" y="7752"/>
                  </a:cubicBezTo>
                  <a:cubicBezTo>
                    <a:pt x="3621" y="7752"/>
                    <a:pt x="3882" y="7720"/>
                    <a:pt x="4111" y="7654"/>
                  </a:cubicBezTo>
                  <a:lnTo>
                    <a:pt x="10667" y="6023"/>
                  </a:lnTo>
                  <a:cubicBezTo>
                    <a:pt x="12298" y="5599"/>
                    <a:pt x="13309" y="3968"/>
                    <a:pt x="12885" y="2305"/>
                  </a:cubicBezTo>
                  <a:cubicBezTo>
                    <a:pt x="12524" y="916"/>
                    <a:pt x="11265" y="0"/>
                    <a:pt x="989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4124775" y="1586425"/>
              <a:ext cx="331925" cy="193825"/>
            </a:xfrm>
            <a:custGeom>
              <a:avLst/>
              <a:gdLst/>
              <a:ahLst/>
              <a:cxnLst/>
              <a:rect l="l" t="t" r="r" b="b"/>
              <a:pathLst>
                <a:path w="13277" h="7753" extrusionOk="0">
                  <a:moveTo>
                    <a:pt x="3385" y="0"/>
                  </a:moveTo>
                  <a:cubicBezTo>
                    <a:pt x="2012" y="0"/>
                    <a:pt x="753" y="916"/>
                    <a:pt x="392" y="2305"/>
                  </a:cubicBezTo>
                  <a:cubicBezTo>
                    <a:pt x="0" y="3968"/>
                    <a:pt x="979" y="5599"/>
                    <a:pt x="2610" y="6023"/>
                  </a:cubicBezTo>
                  <a:lnTo>
                    <a:pt x="9166" y="7654"/>
                  </a:lnTo>
                  <a:cubicBezTo>
                    <a:pt x="9395" y="7720"/>
                    <a:pt x="9656" y="7752"/>
                    <a:pt x="9884" y="7752"/>
                  </a:cubicBezTo>
                  <a:cubicBezTo>
                    <a:pt x="11254" y="7752"/>
                    <a:pt x="12526" y="6839"/>
                    <a:pt x="12853" y="5436"/>
                  </a:cubicBezTo>
                  <a:cubicBezTo>
                    <a:pt x="13277" y="3805"/>
                    <a:pt x="12265" y="2142"/>
                    <a:pt x="10634" y="1717"/>
                  </a:cubicBezTo>
                  <a:lnTo>
                    <a:pt x="4110" y="86"/>
                  </a:lnTo>
                  <a:cubicBezTo>
                    <a:pt x="3868" y="28"/>
                    <a:pt x="3625" y="0"/>
                    <a:pt x="338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37"/>
          <p:cNvGrpSpPr/>
          <p:nvPr/>
        </p:nvGrpSpPr>
        <p:grpSpPr>
          <a:xfrm>
            <a:off x="3305767" y="837181"/>
            <a:ext cx="267132" cy="356471"/>
            <a:chOff x="1844650" y="238125"/>
            <a:chExt cx="3911150" cy="5219200"/>
          </a:xfrm>
        </p:grpSpPr>
        <p:sp>
          <p:nvSpPr>
            <p:cNvPr id="1166" name="Google Shape;1166;p37"/>
            <p:cNvSpPr/>
            <p:nvPr/>
          </p:nvSpPr>
          <p:spPr>
            <a:xfrm>
              <a:off x="3474825" y="3016600"/>
              <a:ext cx="658125" cy="234800"/>
            </a:xfrm>
            <a:custGeom>
              <a:avLst/>
              <a:gdLst/>
              <a:ahLst/>
              <a:cxnLst/>
              <a:rect l="l" t="t" r="r" b="b"/>
              <a:pathLst>
                <a:path w="26325" h="9392" extrusionOk="0">
                  <a:moveTo>
                    <a:pt x="3360" y="1"/>
                  </a:moveTo>
                  <a:cubicBezTo>
                    <a:pt x="2572" y="1"/>
                    <a:pt x="1782" y="303"/>
                    <a:pt x="1175" y="910"/>
                  </a:cubicBezTo>
                  <a:cubicBezTo>
                    <a:pt x="0" y="2117"/>
                    <a:pt x="0" y="4042"/>
                    <a:pt x="1207" y="5216"/>
                  </a:cubicBezTo>
                  <a:cubicBezTo>
                    <a:pt x="3849" y="7826"/>
                    <a:pt x="8318" y="9391"/>
                    <a:pt x="13146" y="9391"/>
                  </a:cubicBezTo>
                  <a:cubicBezTo>
                    <a:pt x="18006" y="9391"/>
                    <a:pt x="22475" y="7826"/>
                    <a:pt x="25118" y="5216"/>
                  </a:cubicBezTo>
                  <a:cubicBezTo>
                    <a:pt x="26324" y="4042"/>
                    <a:pt x="26324" y="2117"/>
                    <a:pt x="25150" y="910"/>
                  </a:cubicBezTo>
                  <a:cubicBezTo>
                    <a:pt x="24543" y="303"/>
                    <a:pt x="23753" y="1"/>
                    <a:pt x="22965" y="1"/>
                  </a:cubicBezTo>
                  <a:cubicBezTo>
                    <a:pt x="22187" y="1"/>
                    <a:pt x="21411" y="294"/>
                    <a:pt x="20812" y="878"/>
                  </a:cubicBezTo>
                  <a:cubicBezTo>
                    <a:pt x="19703" y="1987"/>
                    <a:pt x="17028" y="3259"/>
                    <a:pt x="13146" y="3259"/>
                  </a:cubicBezTo>
                  <a:cubicBezTo>
                    <a:pt x="9297" y="3259"/>
                    <a:pt x="6622" y="1987"/>
                    <a:pt x="5513" y="878"/>
                  </a:cubicBezTo>
                  <a:cubicBezTo>
                    <a:pt x="4914" y="294"/>
                    <a:pt x="4137" y="1"/>
                    <a:pt x="336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3237500" y="2443225"/>
              <a:ext cx="152525" cy="234875"/>
            </a:xfrm>
            <a:custGeom>
              <a:avLst/>
              <a:gdLst/>
              <a:ahLst/>
              <a:cxnLst/>
              <a:rect l="l" t="t" r="r" b="b"/>
              <a:pathLst>
                <a:path w="6101" h="9395" extrusionOk="0">
                  <a:moveTo>
                    <a:pt x="3035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35" y="9395"/>
                  </a:cubicBezTo>
                  <a:cubicBezTo>
                    <a:pt x="4731" y="9395"/>
                    <a:pt x="6101" y="8025"/>
                    <a:pt x="6101" y="6328"/>
                  </a:cubicBezTo>
                  <a:lnTo>
                    <a:pt x="6101" y="3066"/>
                  </a:lnTo>
                  <a:cubicBezTo>
                    <a:pt x="6101" y="1370"/>
                    <a:pt x="4731" y="0"/>
                    <a:pt x="30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4217725" y="2443225"/>
              <a:ext cx="152525" cy="234875"/>
            </a:xfrm>
            <a:custGeom>
              <a:avLst/>
              <a:gdLst/>
              <a:ahLst/>
              <a:cxnLst/>
              <a:rect l="l" t="t" r="r" b="b"/>
              <a:pathLst>
                <a:path w="6101" h="9395" extrusionOk="0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31" y="9395"/>
                    <a:pt x="6101" y="8025"/>
                    <a:pt x="6101" y="6328"/>
                  </a:cubicBezTo>
                  <a:lnTo>
                    <a:pt x="6101" y="3066"/>
                  </a:lnTo>
                  <a:cubicBezTo>
                    <a:pt x="6101" y="1370"/>
                    <a:pt x="4731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3155150" y="2197750"/>
              <a:ext cx="316425" cy="153350"/>
            </a:xfrm>
            <a:custGeom>
              <a:avLst/>
              <a:gdLst/>
              <a:ahLst/>
              <a:cxnLst/>
              <a:rect l="l" t="t" r="r" b="b"/>
              <a:pathLst>
                <a:path w="12657" h="6134" extrusionOk="0">
                  <a:moveTo>
                    <a:pt x="3067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7" y="6133"/>
                  </a:cubicBezTo>
                  <a:lnTo>
                    <a:pt x="9590" y="6133"/>
                  </a:lnTo>
                  <a:cubicBezTo>
                    <a:pt x="11287" y="6133"/>
                    <a:pt x="12657" y="4763"/>
                    <a:pt x="12657" y="3067"/>
                  </a:cubicBezTo>
                  <a:cubicBezTo>
                    <a:pt x="12657" y="1371"/>
                    <a:pt x="11287" y="1"/>
                    <a:pt x="959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4136175" y="2197750"/>
              <a:ext cx="316450" cy="153350"/>
            </a:xfrm>
            <a:custGeom>
              <a:avLst/>
              <a:gdLst/>
              <a:ahLst/>
              <a:cxnLst/>
              <a:rect l="l" t="t" r="r" b="b"/>
              <a:pathLst>
                <a:path w="12658" h="61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9591" y="6133"/>
                  </a:lnTo>
                  <a:cubicBezTo>
                    <a:pt x="11287" y="6133"/>
                    <a:pt x="12657" y="4763"/>
                    <a:pt x="12657" y="3067"/>
                  </a:cubicBezTo>
                  <a:cubicBezTo>
                    <a:pt x="12657" y="1371"/>
                    <a:pt x="11287" y="1"/>
                    <a:pt x="95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1844650" y="238125"/>
              <a:ext cx="3911150" cy="5219200"/>
            </a:xfrm>
            <a:custGeom>
              <a:avLst/>
              <a:gdLst/>
              <a:ahLst/>
              <a:cxnLst/>
              <a:rect l="l" t="t" r="r" b="b"/>
              <a:pathLst>
                <a:path w="156446" h="208768" extrusionOk="0">
                  <a:moveTo>
                    <a:pt x="78223" y="6133"/>
                  </a:moveTo>
                  <a:cubicBezTo>
                    <a:pt x="108983" y="6133"/>
                    <a:pt x="134003" y="31152"/>
                    <a:pt x="134003" y="61880"/>
                  </a:cubicBezTo>
                  <a:lnTo>
                    <a:pt x="134003" y="72579"/>
                  </a:lnTo>
                  <a:cubicBezTo>
                    <a:pt x="132926" y="72155"/>
                    <a:pt x="131752" y="71894"/>
                    <a:pt x="130512" y="71894"/>
                  </a:cubicBezTo>
                  <a:lnTo>
                    <a:pt x="130316" y="71894"/>
                  </a:lnTo>
                  <a:lnTo>
                    <a:pt x="130316" y="65174"/>
                  </a:lnTo>
                  <a:cubicBezTo>
                    <a:pt x="130316" y="36436"/>
                    <a:pt x="106928" y="13081"/>
                    <a:pt x="78223" y="13081"/>
                  </a:cubicBezTo>
                  <a:cubicBezTo>
                    <a:pt x="49517" y="13081"/>
                    <a:pt x="26129" y="36436"/>
                    <a:pt x="26129" y="65174"/>
                  </a:cubicBezTo>
                  <a:lnTo>
                    <a:pt x="26129" y="71894"/>
                  </a:lnTo>
                  <a:lnTo>
                    <a:pt x="25933" y="71894"/>
                  </a:lnTo>
                  <a:cubicBezTo>
                    <a:pt x="24693" y="71894"/>
                    <a:pt x="23519" y="72155"/>
                    <a:pt x="22443" y="72579"/>
                  </a:cubicBezTo>
                  <a:lnTo>
                    <a:pt x="22443" y="61880"/>
                  </a:lnTo>
                  <a:cubicBezTo>
                    <a:pt x="22443" y="31152"/>
                    <a:pt x="47462" y="6133"/>
                    <a:pt x="78223" y="6133"/>
                  </a:cubicBezTo>
                  <a:close/>
                  <a:moveTo>
                    <a:pt x="32685" y="78027"/>
                  </a:moveTo>
                  <a:lnTo>
                    <a:pt x="32685" y="98055"/>
                  </a:lnTo>
                  <a:lnTo>
                    <a:pt x="25933" y="98055"/>
                  </a:lnTo>
                  <a:cubicBezTo>
                    <a:pt x="24008" y="98055"/>
                    <a:pt x="22443" y="96490"/>
                    <a:pt x="22443" y="94565"/>
                  </a:cubicBezTo>
                  <a:lnTo>
                    <a:pt x="22443" y="81517"/>
                  </a:lnTo>
                  <a:cubicBezTo>
                    <a:pt x="22443" y="79592"/>
                    <a:pt x="24008" y="78027"/>
                    <a:pt x="25933" y="78027"/>
                  </a:cubicBezTo>
                  <a:close/>
                  <a:moveTo>
                    <a:pt x="130512" y="78027"/>
                  </a:moveTo>
                  <a:cubicBezTo>
                    <a:pt x="132437" y="78027"/>
                    <a:pt x="134003" y="79592"/>
                    <a:pt x="134003" y="81517"/>
                  </a:cubicBezTo>
                  <a:lnTo>
                    <a:pt x="134003" y="94565"/>
                  </a:lnTo>
                  <a:cubicBezTo>
                    <a:pt x="134003" y="96490"/>
                    <a:pt x="132437" y="98055"/>
                    <a:pt x="130512" y="98055"/>
                  </a:cubicBezTo>
                  <a:lnTo>
                    <a:pt x="123923" y="98055"/>
                  </a:lnTo>
                  <a:cubicBezTo>
                    <a:pt x="123923" y="97990"/>
                    <a:pt x="123923" y="97925"/>
                    <a:pt x="123923" y="97860"/>
                  </a:cubicBezTo>
                  <a:lnTo>
                    <a:pt x="123923" y="78027"/>
                  </a:lnTo>
                  <a:close/>
                  <a:moveTo>
                    <a:pt x="22443" y="103503"/>
                  </a:moveTo>
                  <a:cubicBezTo>
                    <a:pt x="23519" y="103927"/>
                    <a:pt x="24693" y="104188"/>
                    <a:pt x="25933" y="104188"/>
                  </a:cubicBezTo>
                  <a:lnTo>
                    <a:pt x="32587" y="104188"/>
                  </a:lnTo>
                  <a:cubicBezTo>
                    <a:pt x="32457" y="106569"/>
                    <a:pt x="32196" y="108885"/>
                    <a:pt x="31805" y="111136"/>
                  </a:cubicBezTo>
                  <a:lnTo>
                    <a:pt x="29195" y="111136"/>
                  </a:lnTo>
                  <a:cubicBezTo>
                    <a:pt x="25476" y="111136"/>
                    <a:pt x="22443" y="108102"/>
                    <a:pt x="22443" y="104384"/>
                  </a:cubicBezTo>
                  <a:lnTo>
                    <a:pt x="22443" y="103503"/>
                  </a:lnTo>
                  <a:close/>
                  <a:moveTo>
                    <a:pt x="78201" y="19180"/>
                  </a:moveTo>
                  <a:cubicBezTo>
                    <a:pt x="103568" y="19180"/>
                    <a:pt x="124184" y="39811"/>
                    <a:pt x="124184" y="65174"/>
                  </a:cubicBezTo>
                  <a:lnTo>
                    <a:pt x="124184" y="71894"/>
                  </a:lnTo>
                  <a:lnTo>
                    <a:pt x="123923" y="71894"/>
                  </a:lnTo>
                  <a:lnTo>
                    <a:pt x="123923" y="71601"/>
                  </a:lnTo>
                  <a:cubicBezTo>
                    <a:pt x="123923" y="68502"/>
                    <a:pt x="122520" y="65533"/>
                    <a:pt x="120041" y="63674"/>
                  </a:cubicBezTo>
                  <a:cubicBezTo>
                    <a:pt x="118371" y="62427"/>
                    <a:pt x="116398" y="61788"/>
                    <a:pt x="114390" y="61788"/>
                  </a:cubicBezTo>
                  <a:cubicBezTo>
                    <a:pt x="113456" y="61788"/>
                    <a:pt x="112514" y="61926"/>
                    <a:pt x="111593" y="62206"/>
                  </a:cubicBezTo>
                  <a:cubicBezTo>
                    <a:pt x="104840" y="64229"/>
                    <a:pt x="98219" y="64946"/>
                    <a:pt x="94500" y="65207"/>
                  </a:cubicBezTo>
                  <a:lnTo>
                    <a:pt x="94500" y="52127"/>
                  </a:lnTo>
                  <a:cubicBezTo>
                    <a:pt x="94500" y="51181"/>
                    <a:pt x="94108" y="50235"/>
                    <a:pt x="93358" y="49647"/>
                  </a:cubicBezTo>
                  <a:cubicBezTo>
                    <a:pt x="92782" y="49199"/>
                    <a:pt x="92103" y="48979"/>
                    <a:pt x="91430" y="48979"/>
                  </a:cubicBezTo>
                  <a:cubicBezTo>
                    <a:pt x="90732" y="48979"/>
                    <a:pt x="90041" y="49215"/>
                    <a:pt x="89476" y="49680"/>
                  </a:cubicBezTo>
                  <a:cubicBezTo>
                    <a:pt x="82626" y="55421"/>
                    <a:pt x="70524" y="60771"/>
                    <a:pt x="54541" y="65207"/>
                  </a:cubicBezTo>
                  <a:cubicBezTo>
                    <a:pt x="52910" y="65631"/>
                    <a:pt x="51931" y="67327"/>
                    <a:pt x="52388" y="68958"/>
                  </a:cubicBezTo>
                  <a:cubicBezTo>
                    <a:pt x="52767" y="70312"/>
                    <a:pt x="53999" y="71194"/>
                    <a:pt x="55340" y="71194"/>
                  </a:cubicBezTo>
                  <a:cubicBezTo>
                    <a:pt x="55614" y="71194"/>
                    <a:pt x="55894" y="71156"/>
                    <a:pt x="56172" y="71079"/>
                  </a:cubicBezTo>
                  <a:cubicBezTo>
                    <a:pt x="69905" y="67295"/>
                    <a:pt x="80702" y="62891"/>
                    <a:pt x="88400" y="58031"/>
                  </a:cubicBezTo>
                  <a:lnTo>
                    <a:pt x="88400" y="68371"/>
                  </a:lnTo>
                  <a:cubicBezTo>
                    <a:pt x="88400" y="70067"/>
                    <a:pt x="89770" y="71438"/>
                    <a:pt x="91434" y="71438"/>
                  </a:cubicBezTo>
                  <a:cubicBezTo>
                    <a:pt x="91890" y="71438"/>
                    <a:pt x="102296" y="71405"/>
                    <a:pt x="113354" y="68045"/>
                  </a:cubicBezTo>
                  <a:cubicBezTo>
                    <a:pt x="113671" y="67956"/>
                    <a:pt x="113993" y="67912"/>
                    <a:pt x="114313" y="67912"/>
                  </a:cubicBezTo>
                  <a:cubicBezTo>
                    <a:pt x="115049" y="67912"/>
                    <a:pt x="115774" y="68145"/>
                    <a:pt x="116388" y="68600"/>
                  </a:cubicBezTo>
                  <a:lnTo>
                    <a:pt x="116420" y="68600"/>
                  </a:lnTo>
                  <a:cubicBezTo>
                    <a:pt x="117236" y="69219"/>
                    <a:pt x="117660" y="70198"/>
                    <a:pt x="117660" y="71209"/>
                  </a:cubicBezTo>
                  <a:lnTo>
                    <a:pt x="117660" y="101122"/>
                  </a:lnTo>
                  <a:cubicBezTo>
                    <a:pt x="117660" y="101154"/>
                    <a:pt x="117660" y="101187"/>
                    <a:pt x="117660" y="101252"/>
                  </a:cubicBezTo>
                  <a:cubicBezTo>
                    <a:pt x="116844" y="110810"/>
                    <a:pt x="112637" y="119650"/>
                    <a:pt x="105591" y="126369"/>
                  </a:cubicBezTo>
                  <a:cubicBezTo>
                    <a:pt x="98170" y="133453"/>
                    <a:pt x="88588" y="137279"/>
                    <a:pt x="78415" y="137279"/>
                  </a:cubicBezTo>
                  <a:cubicBezTo>
                    <a:pt x="77766" y="137279"/>
                    <a:pt x="77115" y="137263"/>
                    <a:pt x="76461" y="137232"/>
                  </a:cubicBezTo>
                  <a:cubicBezTo>
                    <a:pt x="66284" y="136742"/>
                    <a:pt x="56824" y="132274"/>
                    <a:pt x="49778" y="124575"/>
                  </a:cubicBezTo>
                  <a:cubicBezTo>
                    <a:pt x="47723" y="122324"/>
                    <a:pt x="45929" y="119845"/>
                    <a:pt x="44428" y="117236"/>
                  </a:cubicBezTo>
                  <a:lnTo>
                    <a:pt x="55226" y="117236"/>
                  </a:lnTo>
                  <a:cubicBezTo>
                    <a:pt x="56889" y="117236"/>
                    <a:pt x="58357" y="115964"/>
                    <a:pt x="58390" y="114267"/>
                  </a:cubicBezTo>
                  <a:cubicBezTo>
                    <a:pt x="58455" y="112539"/>
                    <a:pt x="57052" y="111136"/>
                    <a:pt x="55356" y="111136"/>
                  </a:cubicBezTo>
                  <a:lnTo>
                    <a:pt x="41558" y="111136"/>
                  </a:lnTo>
                  <a:cubicBezTo>
                    <a:pt x="39829" y="106536"/>
                    <a:pt x="38948" y="101643"/>
                    <a:pt x="38948" y="96653"/>
                  </a:cubicBezTo>
                  <a:lnTo>
                    <a:pt x="38948" y="75189"/>
                  </a:lnTo>
                  <a:cubicBezTo>
                    <a:pt x="40220" y="74928"/>
                    <a:pt x="41525" y="74667"/>
                    <a:pt x="42797" y="74373"/>
                  </a:cubicBezTo>
                  <a:cubicBezTo>
                    <a:pt x="44428" y="74014"/>
                    <a:pt x="45570" y="72449"/>
                    <a:pt x="45277" y="70785"/>
                  </a:cubicBezTo>
                  <a:cubicBezTo>
                    <a:pt x="44993" y="69309"/>
                    <a:pt x="43696" y="68302"/>
                    <a:pt x="42268" y="68302"/>
                  </a:cubicBezTo>
                  <a:cubicBezTo>
                    <a:pt x="42055" y="68302"/>
                    <a:pt x="41839" y="68325"/>
                    <a:pt x="41623" y="68371"/>
                  </a:cubicBezTo>
                  <a:cubicBezTo>
                    <a:pt x="38524" y="69056"/>
                    <a:pt x="35393" y="69676"/>
                    <a:pt x="32261" y="70263"/>
                  </a:cubicBezTo>
                  <a:lnTo>
                    <a:pt x="32261" y="65664"/>
                  </a:lnTo>
                  <a:cubicBezTo>
                    <a:pt x="32261" y="40286"/>
                    <a:pt x="52583" y="19344"/>
                    <a:pt x="77962" y="19180"/>
                  </a:cubicBezTo>
                  <a:cubicBezTo>
                    <a:pt x="78042" y="19180"/>
                    <a:pt x="78121" y="19180"/>
                    <a:pt x="78201" y="19180"/>
                  </a:cubicBezTo>
                  <a:close/>
                  <a:moveTo>
                    <a:pt x="37513" y="117236"/>
                  </a:moveTo>
                  <a:cubicBezTo>
                    <a:pt x="39503" y="121379"/>
                    <a:pt x="42112" y="125260"/>
                    <a:pt x="45277" y="128718"/>
                  </a:cubicBezTo>
                  <a:cubicBezTo>
                    <a:pt x="48343" y="132045"/>
                    <a:pt x="51800" y="134883"/>
                    <a:pt x="55552" y="137134"/>
                  </a:cubicBezTo>
                  <a:lnTo>
                    <a:pt x="55552" y="147442"/>
                  </a:lnTo>
                  <a:cubicBezTo>
                    <a:pt x="55552" y="151682"/>
                    <a:pt x="52877" y="155466"/>
                    <a:pt x="48865" y="156869"/>
                  </a:cubicBezTo>
                  <a:lnTo>
                    <a:pt x="31609" y="162969"/>
                  </a:lnTo>
                  <a:cubicBezTo>
                    <a:pt x="28738" y="147540"/>
                    <a:pt x="31576" y="137101"/>
                    <a:pt x="34577" y="126076"/>
                  </a:cubicBezTo>
                  <a:cubicBezTo>
                    <a:pt x="35360" y="123205"/>
                    <a:pt x="36143" y="120269"/>
                    <a:pt x="36828" y="117236"/>
                  </a:cubicBezTo>
                  <a:close/>
                  <a:moveTo>
                    <a:pt x="119617" y="117236"/>
                  </a:moveTo>
                  <a:cubicBezTo>
                    <a:pt x="120302" y="120269"/>
                    <a:pt x="121085" y="123205"/>
                    <a:pt x="121868" y="126076"/>
                  </a:cubicBezTo>
                  <a:cubicBezTo>
                    <a:pt x="124869" y="137101"/>
                    <a:pt x="127707" y="147540"/>
                    <a:pt x="124836" y="162969"/>
                  </a:cubicBezTo>
                  <a:lnTo>
                    <a:pt x="107580" y="156869"/>
                  </a:lnTo>
                  <a:cubicBezTo>
                    <a:pt x="103568" y="155466"/>
                    <a:pt x="100893" y="151682"/>
                    <a:pt x="100893" y="147442"/>
                  </a:cubicBezTo>
                  <a:lnTo>
                    <a:pt x="100893" y="137460"/>
                  </a:lnTo>
                  <a:cubicBezTo>
                    <a:pt x="104090" y="135633"/>
                    <a:pt x="107059" y="133415"/>
                    <a:pt x="109799" y="130806"/>
                  </a:cubicBezTo>
                  <a:cubicBezTo>
                    <a:pt x="113941" y="126859"/>
                    <a:pt x="117236" y="122259"/>
                    <a:pt x="119617" y="117236"/>
                  </a:cubicBezTo>
                  <a:close/>
                  <a:moveTo>
                    <a:pt x="78223" y="0"/>
                  </a:moveTo>
                  <a:cubicBezTo>
                    <a:pt x="44102" y="0"/>
                    <a:pt x="16343" y="27760"/>
                    <a:pt x="16343" y="61880"/>
                  </a:cubicBezTo>
                  <a:lnTo>
                    <a:pt x="16343" y="104384"/>
                  </a:lnTo>
                  <a:cubicBezTo>
                    <a:pt x="16343" y="111462"/>
                    <a:pt x="22116" y="117236"/>
                    <a:pt x="29195" y="117236"/>
                  </a:cubicBezTo>
                  <a:lnTo>
                    <a:pt x="30565" y="117236"/>
                  </a:lnTo>
                  <a:cubicBezTo>
                    <a:pt x="29978" y="119650"/>
                    <a:pt x="29325" y="122031"/>
                    <a:pt x="28673" y="124477"/>
                  </a:cubicBezTo>
                  <a:cubicBezTo>
                    <a:pt x="25574" y="135894"/>
                    <a:pt x="22345" y="147670"/>
                    <a:pt x="25770" y="165024"/>
                  </a:cubicBezTo>
                  <a:lnTo>
                    <a:pt x="15103" y="168775"/>
                  </a:lnTo>
                  <a:cubicBezTo>
                    <a:pt x="6067" y="171972"/>
                    <a:pt x="0" y="180584"/>
                    <a:pt x="0" y="190174"/>
                  </a:cubicBezTo>
                  <a:lnTo>
                    <a:pt x="0" y="205701"/>
                  </a:lnTo>
                  <a:cubicBezTo>
                    <a:pt x="0" y="207397"/>
                    <a:pt x="1370" y="208767"/>
                    <a:pt x="3034" y="208767"/>
                  </a:cubicBezTo>
                  <a:cubicBezTo>
                    <a:pt x="4730" y="208767"/>
                    <a:pt x="6100" y="207397"/>
                    <a:pt x="6100" y="205701"/>
                  </a:cubicBezTo>
                  <a:lnTo>
                    <a:pt x="6100" y="190174"/>
                  </a:lnTo>
                  <a:cubicBezTo>
                    <a:pt x="6100" y="187205"/>
                    <a:pt x="6916" y="184335"/>
                    <a:pt x="8351" y="181888"/>
                  </a:cubicBezTo>
                  <a:lnTo>
                    <a:pt x="22769" y="194251"/>
                  </a:lnTo>
                  <a:cubicBezTo>
                    <a:pt x="25020" y="196176"/>
                    <a:pt x="26292" y="198949"/>
                    <a:pt x="26292" y="201884"/>
                  </a:cubicBezTo>
                  <a:lnTo>
                    <a:pt x="26292" y="205668"/>
                  </a:lnTo>
                  <a:cubicBezTo>
                    <a:pt x="26292" y="207364"/>
                    <a:pt x="27662" y="208735"/>
                    <a:pt x="29325" y="208735"/>
                  </a:cubicBezTo>
                  <a:cubicBezTo>
                    <a:pt x="31022" y="208735"/>
                    <a:pt x="32392" y="207364"/>
                    <a:pt x="32392" y="205668"/>
                  </a:cubicBezTo>
                  <a:lnTo>
                    <a:pt x="32392" y="201884"/>
                  </a:lnTo>
                  <a:cubicBezTo>
                    <a:pt x="32392" y="197154"/>
                    <a:pt x="30337" y="192686"/>
                    <a:pt x="26781" y="189619"/>
                  </a:cubicBezTo>
                  <a:lnTo>
                    <a:pt x="12330" y="177256"/>
                  </a:lnTo>
                  <a:cubicBezTo>
                    <a:pt x="13733" y="176115"/>
                    <a:pt x="15364" y="175201"/>
                    <a:pt x="17158" y="174549"/>
                  </a:cubicBezTo>
                  <a:lnTo>
                    <a:pt x="46614" y="164143"/>
                  </a:lnTo>
                  <a:cubicBezTo>
                    <a:pt x="50039" y="178626"/>
                    <a:pt x="63054" y="189163"/>
                    <a:pt x="78223" y="189163"/>
                  </a:cubicBezTo>
                  <a:cubicBezTo>
                    <a:pt x="83409" y="189163"/>
                    <a:pt x="88563" y="187890"/>
                    <a:pt x="93130" y="185542"/>
                  </a:cubicBezTo>
                  <a:cubicBezTo>
                    <a:pt x="94630" y="184759"/>
                    <a:pt x="95218" y="182932"/>
                    <a:pt x="94435" y="181432"/>
                  </a:cubicBezTo>
                  <a:cubicBezTo>
                    <a:pt x="93887" y="180383"/>
                    <a:pt x="92814" y="179780"/>
                    <a:pt x="91704" y="179780"/>
                  </a:cubicBezTo>
                  <a:cubicBezTo>
                    <a:pt x="91227" y="179780"/>
                    <a:pt x="90743" y="179891"/>
                    <a:pt x="90292" y="180127"/>
                  </a:cubicBezTo>
                  <a:cubicBezTo>
                    <a:pt x="86541" y="182051"/>
                    <a:pt x="82496" y="183030"/>
                    <a:pt x="78223" y="183030"/>
                  </a:cubicBezTo>
                  <a:cubicBezTo>
                    <a:pt x="65664" y="183030"/>
                    <a:pt x="54899" y="174125"/>
                    <a:pt x="52420" y="162023"/>
                  </a:cubicBezTo>
                  <a:cubicBezTo>
                    <a:pt x="57998" y="159381"/>
                    <a:pt x="61684" y="153705"/>
                    <a:pt x="61684" y="147442"/>
                  </a:cubicBezTo>
                  <a:lnTo>
                    <a:pt x="61684" y="140168"/>
                  </a:lnTo>
                  <a:cubicBezTo>
                    <a:pt x="66251" y="142027"/>
                    <a:pt x="71144" y="143103"/>
                    <a:pt x="76168" y="143332"/>
                  </a:cubicBezTo>
                  <a:cubicBezTo>
                    <a:pt x="76918" y="143364"/>
                    <a:pt x="77668" y="143397"/>
                    <a:pt x="78386" y="143397"/>
                  </a:cubicBezTo>
                  <a:cubicBezTo>
                    <a:pt x="84094" y="143397"/>
                    <a:pt x="89607" y="142353"/>
                    <a:pt x="94761" y="140363"/>
                  </a:cubicBezTo>
                  <a:lnTo>
                    <a:pt x="94761" y="147442"/>
                  </a:lnTo>
                  <a:cubicBezTo>
                    <a:pt x="94761" y="153705"/>
                    <a:pt x="98447" y="159381"/>
                    <a:pt x="104025" y="162023"/>
                  </a:cubicBezTo>
                  <a:cubicBezTo>
                    <a:pt x="103275" y="165774"/>
                    <a:pt x="101676" y="169330"/>
                    <a:pt x="99393" y="172396"/>
                  </a:cubicBezTo>
                  <a:cubicBezTo>
                    <a:pt x="98382" y="173766"/>
                    <a:pt x="98643" y="175658"/>
                    <a:pt x="100013" y="176669"/>
                  </a:cubicBezTo>
                  <a:cubicBezTo>
                    <a:pt x="100567" y="177093"/>
                    <a:pt x="101187" y="177289"/>
                    <a:pt x="101839" y="177289"/>
                  </a:cubicBezTo>
                  <a:cubicBezTo>
                    <a:pt x="102785" y="177289"/>
                    <a:pt x="103699" y="176865"/>
                    <a:pt x="104286" y="176049"/>
                  </a:cubicBezTo>
                  <a:cubicBezTo>
                    <a:pt x="106928" y="172494"/>
                    <a:pt x="108820" y="168449"/>
                    <a:pt x="109831" y="164143"/>
                  </a:cubicBezTo>
                  <a:lnTo>
                    <a:pt x="139287" y="174549"/>
                  </a:lnTo>
                  <a:cubicBezTo>
                    <a:pt x="141146" y="175201"/>
                    <a:pt x="142810" y="176180"/>
                    <a:pt x="144278" y="177354"/>
                  </a:cubicBezTo>
                  <a:lnTo>
                    <a:pt x="129958" y="189619"/>
                  </a:lnTo>
                  <a:cubicBezTo>
                    <a:pt x="126402" y="192686"/>
                    <a:pt x="124347" y="197154"/>
                    <a:pt x="124347" y="201852"/>
                  </a:cubicBezTo>
                  <a:lnTo>
                    <a:pt x="124347" y="205668"/>
                  </a:lnTo>
                  <a:cubicBezTo>
                    <a:pt x="124347" y="207364"/>
                    <a:pt x="125717" y="208702"/>
                    <a:pt x="127413" y="208702"/>
                  </a:cubicBezTo>
                  <a:cubicBezTo>
                    <a:pt x="129077" y="208702"/>
                    <a:pt x="130447" y="207364"/>
                    <a:pt x="130447" y="205668"/>
                  </a:cubicBezTo>
                  <a:lnTo>
                    <a:pt x="130447" y="201852"/>
                  </a:lnTo>
                  <a:cubicBezTo>
                    <a:pt x="130447" y="198949"/>
                    <a:pt x="131719" y="196176"/>
                    <a:pt x="133937" y="194251"/>
                  </a:cubicBezTo>
                  <a:lnTo>
                    <a:pt x="148192" y="182051"/>
                  </a:lnTo>
                  <a:cubicBezTo>
                    <a:pt x="149562" y="184465"/>
                    <a:pt x="150345" y="187271"/>
                    <a:pt x="150345" y="190174"/>
                  </a:cubicBezTo>
                  <a:lnTo>
                    <a:pt x="150345" y="205701"/>
                  </a:lnTo>
                  <a:cubicBezTo>
                    <a:pt x="150345" y="207397"/>
                    <a:pt x="151715" y="208767"/>
                    <a:pt x="153411" y="208767"/>
                  </a:cubicBezTo>
                  <a:cubicBezTo>
                    <a:pt x="155075" y="208767"/>
                    <a:pt x="156445" y="207397"/>
                    <a:pt x="156445" y="205701"/>
                  </a:cubicBezTo>
                  <a:lnTo>
                    <a:pt x="156445" y="190174"/>
                  </a:lnTo>
                  <a:cubicBezTo>
                    <a:pt x="156445" y="180584"/>
                    <a:pt x="150378" y="171972"/>
                    <a:pt x="141342" y="168775"/>
                  </a:cubicBezTo>
                  <a:lnTo>
                    <a:pt x="130675" y="165024"/>
                  </a:lnTo>
                  <a:cubicBezTo>
                    <a:pt x="134100" y="147670"/>
                    <a:pt x="130871" y="135894"/>
                    <a:pt x="127772" y="124477"/>
                  </a:cubicBezTo>
                  <a:cubicBezTo>
                    <a:pt x="125978" y="117823"/>
                    <a:pt x="124249" y="111495"/>
                    <a:pt x="123858" y="104188"/>
                  </a:cubicBezTo>
                  <a:lnTo>
                    <a:pt x="130512" y="104188"/>
                  </a:lnTo>
                  <a:cubicBezTo>
                    <a:pt x="135797" y="104188"/>
                    <a:pt x="140102" y="99882"/>
                    <a:pt x="140102" y="94565"/>
                  </a:cubicBezTo>
                  <a:lnTo>
                    <a:pt x="140102" y="61880"/>
                  </a:lnTo>
                  <a:cubicBezTo>
                    <a:pt x="140102" y="27760"/>
                    <a:pt x="112343" y="0"/>
                    <a:pt x="782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37"/>
          <p:cNvGrpSpPr/>
          <p:nvPr/>
        </p:nvGrpSpPr>
        <p:grpSpPr>
          <a:xfrm>
            <a:off x="6157532" y="2019362"/>
            <a:ext cx="268193" cy="344461"/>
            <a:chOff x="1762275" y="238225"/>
            <a:chExt cx="4075875" cy="5219100"/>
          </a:xfrm>
        </p:grpSpPr>
        <p:sp>
          <p:nvSpPr>
            <p:cNvPr id="1173" name="Google Shape;1173;p37"/>
            <p:cNvSpPr/>
            <p:nvPr/>
          </p:nvSpPr>
          <p:spPr>
            <a:xfrm>
              <a:off x="3234250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4214475" y="2035475"/>
              <a:ext cx="153325" cy="234875"/>
            </a:xfrm>
            <a:custGeom>
              <a:avLst/>
              <a:gdLst/>
              <a:ahLst/>
              <a:cxnLst/>
              <a:rect l="l" t="t" r="r" b="b"/>
              <a:pathLst>
                <a:path w="6133" h="9395" extrusionOk="0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3471550" y="2607750"/>
              <a:ext cx="658950" cy="235075"/>
            </a:xfrm>
            <a:custGeom>
              <a:avLst/>
              <a:gdLst/>
              <a:ahLst/>
              <a:cxnLst/>
              <a:rect l="l" t="t" r="r" b="b"/>
              <a:pathLst>
                <a:path w="26358" h="9403" extrusionOk="0">
                  <a:moveTo>
                    <a:pt x="3380" y="0"/>
                  </a:moveTo>
                  <a:cubicBezTo>
                    <a:pt x="2591" y="0"/>
                    <a:pt x="1803" y="310"/>
                    <a:pt x="1208" y="922"/>
                  </a:cubicBezTo>
                  <a:cubicBezTo>
                    <a:pt x="1" y="2129"/>
                    <a:pt x="33" y="4053"/>
                    <a:pt x="1240" y="5228"/>
                  </a:cubicBezTo>
                  <a:cubicBezTo>
                    <a:pt x="3850" y="7837"/>
                    <a:pt x="8319" y="9403"/>
                    <a:pt x="13179" y="9403"/>
                  </a:cubicBezTo>
                  <a:cubicBezTo>
                    <a:pt x="18040" y="9403"/>
                    <a:pt x="22508" y="7837"/>
                    <a:pt x="25118" y="5228"/>
                  </a:cubicBezTo>
                  <a:cubicBezTo>
                    <a:pt x="26325" y="4053"/>
                    <a:pt x="26358" y="2129"/>
                    <a:pt x="25151" y="922"/>
                  </a:cubicBezTo>
                  <a:cubicBezTo>
                    <a:pt x="24559" y="314"/>
                    <a:pt x="23778" y="12"/>
                    <a:pt x="22994" y="12"/>
                  </a:cubicBezTo>
                  <a:cubicBezTo>
                    <a:pt x="22220" y="12"/>
                    <a:pt x="21444" y="306"/>
                    <a:pt x="20845" y="889"/>
                  </a:cubicBezTo>
                  <a:cubicBezTo>
                    <a:pt x="19736" y="1998"/>
                    <a:pt x="17061" y="3270"/>
                    <a:pt x="13179" y="3270"/>
                  </a:cubicBezTo>
                  <a:cubicBezTo>
                    <a:pt x="9297" y="3270"/>
                    <a:pt x="6623" y="1998"/>
                    <a:pt x="5514" y="889"/>
                  </a:cubicBezTo>
                  <a:cubicBezTo>
                    <a:pt x="4918" y="294"/>
                    <a:pt x="4148" y="0"/>
                    <a:pt x="338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1762275" y="238225"/>
              <a:ext cx="4075875" cy="5219100"/>
            </a:xfrm>
            <a:custGeom>
              <a:avLst/>
              <a:gdLst/>
              <a:ahLst/>
              <a:cxnLst/>
              <a:rect l="l" t="t" r="r" b="b"/>
              <a:pathLst>
                <a:path w="163035" h="208764" extrusionOk="0">
                  <a:moveTo>
                    <a:pt x="100046" y="6292"/>
                  </a:moveTo>
                  <a:lnTo>
                    <a:pt x="108788" y="15034"/>
                  </a:lnTo>
                  <a:cubicBezTo>
                    <a:pt x="109342" y="15588"/>
                    <a:pt x="110125" y="15914"/>
                    <a:pt x="110941" y="15914"/>
                  </a:cubicBezTo>
                  <a:lnTo>
                    <a:pt x="126044" y="15914"/>
                  </a:lnTo>
                  <a:lnTo>
                    <a:pt x="121183" y="28082"/>
                  </a:lnTo>
                  <a:cubicBezTo>
                    <a:pt x="120792" y="28995"/>
                    <a:pt x="120922" y="30072"/>
                    <a:pt x="121477" y="30920"/>
                  </a:cubicBezTo>
                  <a:cubicBezTo>
                    <a:pt x="122031" y="31768"/>
                    <a:pt x="123010" y="32257"/>
                    <a:pt x="124021" y="32257"/>
                  </a:cubicBezTo>
                  <a:lnTo>
                    <a:pt x="136123" y="32257"/>
                  </a:lnTo>
                  <a:lnTo>
                    <a:pt x="130904" y="47849"/>
                  </a:lnTo>
                  <a:cubicBezTo>
                    <a:pt x="130545" y="48958"/>
                    <a:pt x="130839" y="50165"/>
                    <a:pt x="131654" y="50981"/>
                  </a:cubicBezTo>
                  <a:lnTo>
                    <a:pt x="136776" y="56102"/>
                  </a:lnTo>
                  <a:lnTo>
                    <a:pt x="131622" y="68954"/>
                  </a:lnTo>
                  <a:cubicBezTo>
                    <a:pt x="130741" y="68759"/>
                    <a:pt x="129860" y="68628"/>
                    <a:pt x="128947" y="68628"/>
                  </a:cubicBezTo>
                  <a:lnTo>
                    <a:pt x="124054" y="68628"/>
                  </a:lnTo>
                  <a:cubicBezTo>
                    <a:pt x="122129" y="68628"/>
                    <a:pt x="120564" y="67062"/>
                    <a:pt x="120564" y="65138"/>
                  </a:cubicBezTo>
                  <a:lnTo>
                    <a:pt x="120531" y="58614"/>
                  </a:lnTo>
                  <a:cubicBezTo>
                    <a:pt x="120531" y="57603"/>
                    <a:pt x="120009" y="56624"/>
                    <a:pt x="119161" y="56070"/>
                  </a:cubicBezTo>
                  <a:lnTo>
                    <a:pt x="99556" y="42989"/>
                  </a:lnTo>
                  <a:cubicBezTo>
                    <a:pt x="99044" y="42653"/>
                    <a:pt x="98455" y="42480"/>
                    <a:pt x="97868" y="42480"/>
                  </a:cubicBezTo>
                  <a:cubicBezTo>
                    <a:pt x="97370" y="42480"/>
                    <a:pt x="96873" y="42604"/>
                    <a:pt x="96425" y="42859"/>
                  </a:cubicBezTo>
                  <a:cubicBezTo>
                    <a:pt x="95414" y="43380"/>
                    <a:pt x="94794" y="44424"/>
                    <a:pt x="94794" y="45533"/>
                  </a:cubicBezTo>
                  <a:lnTo>
                    <a:pt x="94794" y="53362"/>
                  </a:lnTo>
                  <a:lnTo>
                    <a:pt x="76494" y="42891"/>
                  </a:lnTo>
                  <a:cubicBezTo>
                    <a:pt x="76010" y="42621"/>
                    <a:pt x="75484" y="42491"/>
                    <a:pt x="74966" y="42491"/>
                  </a:cubicBezTo>
                  <a:cubicBezTo>
                    <a:pt x="73981" y="42491"/>
                    <a:pt x="73026" y="42961"/>
                    <a:pt x="72449" y="43837"/>
                  </a:cubicBezTo>
                  <a:lnTo>
                    <a:pt x="67361" y="51470"/>
                  </a:lnTo>
                  <a:lnTo>
                    <a:pt x="59923" y="48012"/>
                  </a:lnTo>
                  <a:cubicBezTo>
                    <a:pt x="59501" y="47815"/>
                    <a:pt x="59059" y="47721"/>
                    <a:pt x="58625" y="47721"/>
                  </a:cubicBezTo>
                  <a:cubicBezTo>
                    <a:pt x="57483" y="47721"/>
                    <a:pt x="56398" y="48370"/>
                    <a:pt x="55878" y="49480"/>
                  </a:cubicBezTo>
                  <a:cubicBezTo>
                    <a:pt x="55161" y="51013"/>
                    <a:pt x="55813" y="52840"/>
                    <a:pt x="57346" y="53558"/>
                  </a:cubicBezTo>
                  <a:lnTo>
                    <a:pt x="67165" y="58125"/>
                  </a:lnTo>
                  <a:cubicBezTo>
                    <a:pt x="67585" y="58325"/>
                    <a:pt x="68026" y="58420"/>
                    <a:pt x="68461" y="58420"/>
                  </a:cubicBezTo>
                  <a:cubicBezTo>
                    <a:pt x="69444" y="58420"/>
                    <a:pt x="70393" y="57930"/>
                    <a:pt x="70981" y="57048"/>
                  </a:cubicBezTo>
                  <a:lnTo>
                    <a:pt x="75940" y="49611"/>
                  </a:lnTo>
                  <a:lnTo>
                    <a:pt x="96327" y="61289"/>
                  </a:lnTo>
                  <a:cubicBezTo>
                    <a:pt x="96793" y="61546"/>
                    <a:pt x="97314" y="61676"/>
                    <a:pt x="97836" y="61676"/>
                  </a:cubicBezTo>
                  <a:cubicBezTo>
                    <a:pt x="98374" y="61676"/>
                    <a:pt x="98913" y="61538"/>
                    <a:pt x="99393" y="61256"/>
                  </a:cubicBezTo>
                  <a:cubicBezTo>
                    <a:pt x="100339" y="60702"/>
                    <a:pt x="100926" y="59723"/>
                    <a:pt x="100926" y="58614"/>
                  </a:cubicBezTo>
                  <a:lnTo>
                    <a:pt x="100926" y="51274"/>
                  </a:lnTo>
                  <a:lnTo>
                    <a:pt x="114431" y="60278"/>
                  </a:lnTo>
                  <a:lnTo>
                    <a:pt x="114431" y="65170"/>
                  </a:lnTo>
                  <a:cubicBezTo>
                    <a:pt x="114431" y="70455"/>
                    <a:pt x="118737" y="74761"/>
                    <a:pt x="124054" y="74761"/>
                  </a:cubicBezTo>
                  <a:lnTo>
                    <a:pt x="128947" y="74761"/>
                  </a:lnTo>
                  <a:cubicBezTo>
                    <a:pt x="130382" y="74761"/>
                    <a:pt x="131785" y="75381"/>
                    <a:pt x="132731" y="76424"/>
                  </a:cubicBezTo>
                  <a:cubicBezTo>
                    <a:pt x="133709" y="77533"/>
                    <a:pt x="134166" y="78936"/>
                    <a:pt x="134036" y="80404"/>
                  </a:cubicBezTo>
                  <a:cubicBezTo>
                    <a:pt x="133775" y="82981"/>
                    <a:pt x="131328" y="84971"/>
                    <a:pt x="128490" y="84971"/>
                  </a:cubicBezTo>
                  <a:lnTo>
                    <a:pt x="127088" y="84971"/>
                  </a:lnTo>
                  <a:lnTo>
                    <a:pt x="127088" y="84808"/>
                  </a:lnTo>
                  <a:cubicBezTo>
                    <a:pt x="127088" y="83111"/>
                    <a:pt x="125717" y="81741"/>
                    <a:pt x="124054" y="81741"/>
                  </a:cubicBezTo>
                  <a:cubicBezTo>
                    <a:pt x="122358" y="81741"/>
                    <a:pt x="120988" y="83111"/>
                    <a:pt x="120988" y="84808"/>
                  </a:cubicBezTo>
                  <a:cubicBezTo>
                    <a:pt x="120955" y="106532"/>
                    <a:pt x="103275" y="124212"/>
                    <a:pt x="81550" y="124212"/>
                  </a:cubicBezTo>
                  <a:cubicBezTo>
                    <a:pt x="59793" y="124212"/>
                    <a:pt x="42113" y="106500"/>
                    <a:pt x="42113" y="84775"/>
                  </a:cubicBezTo>
                  <a:cubicBezTo>
                    <a:pt x="42113" y="83079"/>
                    <a:pt x="40743" y="81709"/>
                    <a:pt x="39047" y="81709"/>
                  </a:cubicBezTo>
                  <a:cubicBezTo>
                    <a:pt x="37383" y="81709"/>
                    <a:pt x="36013" y="83079"/>
                    <a:pt x="36013" y="84775"/>
                  </a:cubicBezTo>
                  <a:lnTo>
                    <a:pt x="36013" y="84971"/>
                  </a:lnTo>
                  <a:lnTo>
                    <a:pt x="34154" y="84971"/>
                  </a:lnTo>
                  <a:cubicBezTo>
                    <a:pt x="32718" y="84971"/>
                    <a:pt x="31316" y="84351"/>
                    <a:pt x="30370" y="83307"/>
                  </a:cubicBezTo>
                  <a:cubicBezTo>
                    <a:pt x="29391" y="82198"/>
                    <a:pt x="28934" y="80795"/>
                    <a:pt x="29065" y="79328"/>
                  </a:cubicBezTo>
                  <a:cubicBezTo>
                    <a:pt x="29326" y="76751"/>
                    <a:pt x="31772" y="74761"/>
                    <a:pt x="34610" y="74761"/>
                  </a:cubicBezTo>
                  <a:lnTo>
                    <a:pt x="39047" y="74761"/>
                  </a:lnTo>
                  <a:cubicBezTo>
                    <a:pt x="44364" y="74761"/>
                    <a:pt x="48669" y="70455"/>
                    <a:pt x="48669" y="65138"/>
                  </a:cubicBezTo>
                  <a:lnTo>
                    <a:pt x="48637" y="45533"/>
                  </a:lnTo>
                  <a:cubicBezTo>
                    <a:pt x="48604" y="43837"/>
                    <a:pt x="47234" y="42500"/>
                    <a:pt x="45570" y="42500"/>
                  </a:cubicBezTo>
                  <a:cubicBezTo>
                    <a:pt x="43874" y="42500"/>
                    <a:pt x="42504" y="43870"/>
                    <a:pt x="42504" y="45566"/>
                  </a:cubicBezTo>
                  <a:lnTo>
                    <a:pt x="42537" y="65170"/>
                  </a:lnTo>
                  <a:cubicBezTo>
                    <a:pt x="42537" y="67062"/>
                    <a:pt x="40971" y="68628"/>
                    <a:pt x="39047" y="68628"/>
                  </a:cubicBezTo>
                  <a:lnTo>
                    <a:pt x="34610" y="68628"/>
                  </a:lnTo>
                  <a:cubicBezTo>
                    <a:pt x="33534" y="68628"/>
                    <a:pt x="32457" y="68791"/>
                    <a:pt x="31446" y="69052"/>
                  </a:cubicBezTo>
                  <a:lnTo>
                    <a:pt x="26260" y="56102"/>
                  </a:lnTo>
                  <a:lnTo>
                    <a:pt x="31381" y="50981"/>
                  </a:lnTo>
                  <a:cubicBezTo>
                    <a:pt x="32196" y="50165"/>
                    <a:pt x="32490" y="48958"/>
                    <a:pt x="32131" y="47849"/>
                  </a:cubicBezTo>
                  <a:lnTo>
                    <a:pt x="26912" y="32257"/>
                  </a:lnTo>
                  <a:lnTo>
                    <a:pt x="35752" y="32257"/>
                  </a:lnTo>
                  <a:cubicBezTo>
                    <a:pt x="37448" y="32257"/>
                    <a:pt x="38818" y="30887"/>
                    <a:pt x="38818" y="29191"/>
                  </a:cubicBezTo>
                  <a:lnTo>
                    <a:pt x="38818" y="15914"/>
                  </a:lnTo>
                  <a:lnTo>
                    <a:pt x="52094" y="15914"/>
                  </a:lnTo>
                  <a:cubicBezTo>
                    <a:pt x="52747" y="15914"/>
                    <a:pt x="53399" y="15719"/>
                    <a:pt x="53921" y="15295"/>
                  </a:cubicBezTo>
                  <a:lnTo>
                    <a:pt x="65860" y="6389"/>
                  </a:lnTo>
                  <a:lnTo>
                    <a:pt x="77505" y="9293"/>
                  </a:lnTo>
                  <a:cubicBezTo>
                    <a:pt x="77753" y="9355"/>
                    <a:pt x="78002" y="9377"/>
                    <a:pt x="78250" y="9377"/>
                  </a:cubicBezTo>
                  <a:cubicBezTo>
                    <a:pt x="78393" y="9377"/>
                    <a:pt x="78536" y="9370"/>
                    <a:pt x="78680" y="9358"/>
                  </a:cubicBezTo>
                  <a:lnTo>
                    <a:pt x="100046" y="6292"/>
                  </a:lnTo>
                  <a:close/>
                  <a:moveTo>
                    <a:pt x="53518" y="134832"/>
                  </a:moveTo>
                  <a:cubicBezTo>
                    <a:pt x="53566" y="134832"/>
                    <a:pt x="53595" y="134847"/>
                    <a:pt x="53595" y="134847"/>
                  </a:cubicBezTo>
                  <a:lnTo>
                    <a:pt x="76201" y="147405"/>
                  </a:lnTo>
                  <a:lnTo>
                    <a:pt x="59662" y="161595"/>
                  </a:lnTo>
                  <a:cubicBezTo>
                    <a:pt x="59636" y="161595"/>
                    <a:pt x="59589" y="161637"/>
                    <a:pt x="59521" y="161637"/>
                  </a:cubicBezTo>
                  <a:cubicBezTo>
                    <a:pt x="59504" y="161637"/>
                    <a:pt x="59486" y="161634"/>
                    <a:pt x="59467" y="161627"/>
                  </a:cubicBezTo>
                  <a:cubicBezTo>
                    <a:pt x="59369" y="161627"/>
                    <a:pt x="59336" y="161562"/>
                    <a:pt x="59336" y="161530"/>
                  </a:cubicBezTo>
                  <a:lnTo>
                    <a:pt x="49028" y="143491"/>
                  </a:lnTo>
                  <a:lnTo>
                    <a:pt x="53301" y="134944"/>
                  </a:lnTo>
                  <a:cubicBezTo>
                    <a:pt x="53301" y="134944"/>
                    <a:pt x="53334" y="134879"/>
                    <a:pt x="53432" y="134847"/>
                  </a:cubicBezTo>
                  <a:cubicBezTo>
                    <a:pt x="53464" y="134836"/>
                    <a:pt x="53493" y="134832"/>
                    <a:pt x="53518" y="134832"/>
                  </a:cubicBezTo>
                  <a:close/>
                  <a:moveTo>
                    <a:pt x="61685" y="125746"/>
                  </a:moveTo>
                  <a:cubicBezTo>
                    <a:pt x="67687" y="128681"/>
                    <a:pt x="74439" y="130312"/>
                    <a:pt x="81550" y="130312"/>
                  </a:cubicBezTo>
                  <a:cubicBezTo>
                    <a:pt x="88629" y="130312"/>
                    <a:pt x="95348" y="128681"/>
                    <a:pt x="101350" y="125778"/>
                  </a:cubicBezTo>
                  <a:lnTo>
                    <a:pt x="101350" y="132367"/>
                  </a:lnTo>
                  <a:lnTo>
                    <a:pt x="97697" y="134390"/>
                  </a:lnTo>
                  <a:cubicBezTo>
                    <a:pt x="96229" y="135205"/>
                    <a:pt x="95707" y="137065"/>
                    <a:pt x="96523" y="138533"/>
                  </a:cubicBezTo>
                  <a:cubicBezTo>
                    <a:pt x="97078" y="139555"/>
                    <a:pt x="98119" y="140123"/>
                    <a:pt x="99190" y="140123"/>
                  </a:cubicBezTo>
                  <a:cubicBezTo>
                    <a:pt x="99691" y="140123"/>
                    <a:pt x="100198" y="139999"/>
                    <a:pt x="100665" y="139740"/>
                  </a:cubicBezTo>
                  <a:lnTo>
                    <a:pt x="109440" y="134847"/>
                  </a:lnTo>
                  <a:cubicBezTo>
                    <a:pt x="109440" y="134847"/>
                    <a:pt x="109469" y="134832"/>
                    <a:pt x="109517" y="134832"/>
                  </a:cubicBezTo>
                  <a:cubicBezTo>
                    <a:pt x="109542" y="134832"/>
                    <a:pt x="109571" y="134836"/>
                    <a:pt x="109603" y="134847"/>
                  </a:cubicBezTo>
                  <a:cubicBezTo>
                    <a:pt x="109701" y="134879"/>
                    <a:pt x="109701" y="134944"/>
                    <a:pt x="109734" y="134944"/>
                  </a:cubicBezTo>
                  <a:lnTo>
                    <a:pt x="114007" y="143491"/>
                  </a:lnTo>
                  <a:lnTo>
                    <a:pt x="103699" y="161530"/>
                  </a:lnTo>
                  <a:cubicBezTo>
                    <a:pt x="103699" y="161562"/>
                    <a:pt x="103666" y="161627"/>
                    <a:pt x="103569" y="161627"/>
                  </a:cubicBezTo>
                  <a:cubicBezTo>
                    <a:pt x="103549" y="161634"/>
                    <a:pt x="103531" y="161637"/>
                    <a:pt x="103514" y="161637"/>
                  </a:cubicBezTo>
                  <a:cubicBezTo>
                    <a:pt x="103446" y="161637"/>
                    <a:pt x="103399" y="161595"/>
                    <a:pt x="103373" y="161595"/>
                  </a:cubicBezTo>
                  <a:lnTo>
                    <a:pt x="86835" y="147405"/>
                  </a:lnTo>
                  <a:lnTo>
                    <a:pt x="89542" y="145905"/>
                  </a:lnTo>
                  <a:cubicBezTo>
                    <a:pt x="91010" y="145089"/>
                    <a:pt x="91564" y="143230"/>
                    <a:pt x="90716" y="141762"/>
                  </a:cubicBezTo>
                  <a:cubicBezTo>
                    <a:pt x="90161" y="140739"/>
                    <a:pt x="89120" y="140171"/>
                    <a:pt x="88049" y="140171"/>
                  </a:cubicBezTo>
                  <a:cubicBezTo>
                    <a:pt x="87548" y="140171"/>
                    <a:pt x="87041" y="140295"/>
                    <a:pt x="86574" y="140555"/>
                  </a:cubicBezTo>
                  <a:lnTo>
                    <a:pt x="81518" y="143360"/>
                  </a:lnTo>
                  <a:lnTo>
                    <a:pt x="61685" y="132367"/>
                  </a:lnTo>
                  <a:lnTo>
                    <a:pt x="61685" y="125746"/>
                  </a:lnTo>
                  <a:close/>
                  <a:moveTo>
                    <a:pt x="81518" y="150895"/>
                  </a:moveTo>
                  <a:lnTo>
                    <a:pt x="85008" y="153897"/>
                  </a:lnTo>
                  <a:lnTo>
                    <a:pt x="85008" y="179568"/>
                  </a:lnTo>
                  <a:cubicBezTo>
                    <a:pt x="85008" y="179666"/>
                    <a:pt x="84910" y="179764"/>
                    <a:pt x="84780" y="179764"/>
                  </a:cubicBezTo>
                  <a:lnTo>
                    <a:pt x="78256" y="179764"/>
                  </a:lnTo>
                  <a:cubicBezTo>
                    <a:pt x="78125" y="179764"/>
                    <a:pt x="78027" y="179666"/>
                    <a:pt x="78027" y="179568"/>
                  </a:cubicBezTo>
                  <a:lnTo>
                    <a:pt x="78027" y="153897"/>
                  </a:lnTo>
                  <a:lnTo>
                    <a:pt x="81518" y="150895"/>
                  </a:lnTo>
                  <a:close/>
                  <a:moveTo>
                    <a:pt x="8449" y="162965"/>
                  </a:moveTo>
                  <a:lnTo>
                    <a:pt x="25933" y="177970"/>
                  </a:lnTo>
                  <a:cubicBezTo>
                    <a:pt x="28151" y="179862"/>
                    <a:pt x="29424" y="182635"/>
                    <a:pt x="29424" y="185570"/>
                  </a:cubicBezTo>
                  <a:lnTo>
                    <a:pt x="29424" y="188832"/>
                  </a:lnTo>
                  <a:lnTo>
                    <a:pt x="6133" y="183646"/>
                  </a:lnTo>
                  <a:lnTo>
                    <a:pt x="6133" y="171348"/>
                  </a:lnTo>
                  <a:cubicBezTo>
                    <a:pt x="6133" y="168347"/>
                    <a:pt x="6949" y="165444"/>
                    <a:pt x="8449" y="162965"/>
                  </a:cubicBezTo>
                  <a:close/>
                  <a:moveTo>
                    <a:pt x="101113" y="0"/>
                  </a:moveTo>
                  <a:cubicBezTo>
                    <a:pt x="100975" y="0"/>
                    <a:pt x="100836" y="10"/>
                    <a:pt x="100698" y="29"/>
                  </a:cubicBezTo>
                  <a:lnTo>
                    <a:pt x="78419" y="3225"/>
                  </a:lnTo>
                  <a:lnTo>
                    <a:pt x="65925" y="94"/>
                  </a:lnTo>
                  <a:cubicBezTo>
                    <a:pt x="65674" y="31"/>
                    <a:pt x="65420" y="0"/>
                    <a:pt x="65170" y="0"/>
                  </a:cubicBezTo>
                  <a:cubicBezTo>
                    <a:pt x="64509" y="0"/>
                    <a:pt x="63869" y="214"/>
                    <a:pt x="63348" y="616"/>
                  </a:cubicBezTo>
                  <a:lnTo>
                    <a:pt x="51083" y="9815"/>
                  </a:lnTo>
                  <a:lnTo>
                    <a:pt x="35752" y="9815"/>
                  </a:lnTo>
                  <a:cubicBezTo>
                    <a:pt x="34056" y="9815"/>
                    <a:pt x="32686" y="11185"/>
                    <a:pt x="32686" y="12848"/>
                  </a:cubicBezTo>
                  <a:lnTo>
                    <a:pt x="32686" y="26157"/>
                  </a:lnTo>
                  <a:lnTo>
                    <a:pt x="22671" y="26157"/>
                  </a:lnTo>
                  <a:cubicBezTo>
                    <a:pt x="21693" y="26157"/>
                    <a:pt x="20779" y="26614"/>
                    <a:pt x="20192" y="27429"/>
                  </a:cubicBezTo>
                  <a:cubicBezTo>
                    <a:pt x="19638" y="28212"/>
                    <a:pt x="19475" y="29223"/>
                    <a:pt x="19768" y="30169"/>
                  </a:cubicBezTo>
                  <a:lnTo>
                    <a:pt x="25705" y="47980"/>
                  </a:lnTo>
                  <a:lnTo>
                    <a:pt x="20518" y="53199"/>
                  </a:lnTo>
                  <a:cubicBezTo>
                    <a:pt x="19670" y="54047"/>
                    <a:pt x="19377" y="55352"/>
                    <a:pt x="19833" y="56494"/>
                  </a:cubicBezTo>
                  <a:lnTo>
                    <a:pt x="26129" y="72184"/>
                  </a:lnTo>
                  <a:cubicBezTo>
                    <a:pt x="24400" y="73913"/>
                    <a:pt x="23226" y="76196"/>
                    <a:pt x="22998" y="78708"/>
                  </a:cubicBezTo>
                  <a:cubicBezTo>
                    <a:pt x="22671" y="81872"/>
                    <a:pt x="23715" y="85036"/>
                    <a:pt x="25835" y="87385"/>
                  </a:cubicBezTo>
                  <a:cubicBezTo>
                    <a:pt x="27956" y="89733"/>
                    <a:pt x="30989" y="91103"/>
                    <a:pt x="34154" y="91103"/>
                  </a:cubicBezTo>
                  <a:lnTo>
                    <a:pt x="36437" y="91103"/>
                  </a:lnTo>
                  <a:cubicBezTo>
                    <a:pt x="38231" y="103923"/>
                    <a:pt x="45407" y="115079"/>
                    <a:pt x="55585" y="122157"/>
                  </a:cubicBezTo>
                  <a:lnTo>
                    <a:pt x="55585" y="129073"/>
                  </a:lnTo>
                  <a:cubicBezTo>
                    <a:pt x="54900" y="128845"/>
                    <a:pt x="54178" y="128720"/>
                    <a:pt x="53458" y="128720"/>
                  </a:cubicBezTo>
                  <a:cubicBezTo>
                    <a:pt x="52840" y="128720"/>
                    <a:pt x="52225" y="128812"/>
                    <a:pt x="51638" y="129008"/>
                  </a:cubicBezTo>
                  <a:cubicBezTo>
                    <a:pt x="49974" y="129497"/>
                    <a:pt x="48604" y="130671"/>
                    <a:pt x="47854" y="132204"/>
                  </a:cubicBezTo>
                  <a:lnTo>
                    <a:pt x="43091" y="141729"/>
                  </a:lnTo>
                  <a:lnTo>
                    <a:pt x="16278" y="149591"/>
                  </a:lnTo>
                  <a:cubicBezTo>
                    <a:pt x="6720" y="152429"/>
                    <a:pt x="1" y="161366"/>
                    <a:pt x="1" y="171348"/>
                  </a:cubicBezTo>
                  <a:lnTo>
                    <a:pt x="1" y="205697"/>
                  </a:lnTo>
                  <a:cubicBezTo>
                    <a:pt x="1" y="207393"/>
                    <a:pt x="1371" y="208763"/>
                    <a:pt x="3067" y="208763"/>
                  </a:cubicBezTo>
                  <a:cubicBezTo>
                    <a:pt x="4763" y="208763"/>
                    <a:pt x="6133" y="207393"/>
                    <a:pt x="6133" y="205697"/>
                  </a:cubicBezTo>
                  <a:lnTo>
                    <a:pt x="6133" y="189909"/>
                  </a:lnTo>
                  <a:lnTo>
                    <a:pt x="29424" y="195095"/>
                  </a:lnTo>
                  <a:lnTo>
                    <a:pt x="29424" y="205697"/>
                  </a:lnTo>
                  <a:cubicBezTo>
                    <a:pt x="29424" y="207393"/>
                    <a:pt x="30794" y="208763"/>
                    <a:pt x="32490" y="208763"/>
                  </a:cubicBezTo>
                  <a:cubicBezTo>
                    <a:pt x="34186" y="208763"/>
                    <a:pt x="35556" y="207393"/>
                    <a:pt x="35556" y="205697"/>
                  </a:cubicBezTo>
                  <a:lnTo>
                    <a:pt x="35556" y="185570"/>
                  </a:lnTo>
                  <a:cubicBezTo>
                    <a:pt x="35556" y="180841"/>
                    <a:pt x="33501" y="176404"/>
                    <a:pt x="29913" y="173305"/>
                  </a:cubicBezTo>
                  <a:lnTo>
                    <a:pt x="12461" y="158365"/>
                  </a:lnTo>
                  <a:cubicBezTo>
                    <a:pt x="14092" y="157061"/>
                    <a:pt x="15952" y="156082"/>
                    <a:pt x="18007" y="155462"/>
                  </a:cubicBezTo>
                  <a:lnTo>
                    <a:pt x="44396" y="147699"/>
                  </a:lnTo>
                  <a:lnTo>
                    <a:pt x="54019" y="164563"/>
                  </a:lnTo>
                  <a:cubicBezTo>
                    <a:pt x="54965" y="166194"/>
                    <a:pt x="56563" y="167336"/>
                    <a:pt x="58423" y="167662"/>
                  </a:cubicBezTo>
                  <a:cubicBezTo>
                    <a:pt x="58782" y="167727"/>
                    <a:pt x="59173" y="167760"/>
                    <a:pt x="59532" y="167760"/>
                  </a:cubicBezTo>
                  <a:cubicBezTo>
                    <a:pt x="61032" y="167760"/>
                    <a:pt x="62468" y="167238"/>
                    <a:pt x="63642" y="166227"/>
                  </a:cubicBezTo>
                  <a:lnTo>
                    <a:pt x="71927" y="159116"/>
                  </a:lnTo>
                  <a:lnTo>
                    <a:pt x="71927" y="179568"/>
                  </a:lnTo>
                  <a:cubicBezTo>
                    <a:pt x="71927" y="183059"/>
                    <a:pt x="74765" y="185897"/>
                    <a:pt x="78256" y="185897"/>
                  </a:cubicBezTo>
                  <a:lnTo>
                    <a:pt x="84780" y="185897"/>
                  </a:lnTo>
                  <a:cubicBezTo>
                    <a:pt x="88270" y="185897"/>
                    <a:pt x="91108" y="183059"/>
                    <a:pt x="91108" y="179568"/>
                  </a:cubicBezTo>
                  <a:lnTo>
                    <a:pt x="91108" y="159116"/>
                  </a:lnTo>
                  <a:lnTo>
                    <a:pt x="99393" y="166227"/>
                  </a:lnTo>
                  <a:cubicBezTo>
                    <a:pt x="100568" y="167238"/>
                    <a:pt x="102003" y="167760"/>
                    <a:pt x="103503" y="167760"/>
                  </a:cubicBezTo>
                  <a:cubicBezTo>
                    <a:pt x="103862" y="167760"/>
                    <a:pt x="104254" y="167727"/>
                    <a:pt x="104612" y="167662"/>
                  </a:cubicBezTo>
                  <a:cubicBezTo>
                    <a:pt x="106472" y="167336"/>
                    <a:pt x="108070" y="166194"/>
                    <a:pt x="109016" y="164563"/>
                  </a:cubicBezTo>
                  <a:lnTo>
                    <a:pt x="118639" y="147699"/>
                  </a:lnTo>
                  <a:lnTo>
                    <a:pt x="145028" y="155462"/>
                  </a:lnTo>
                  <a:cubicBezTo>
                    <a:pt x="147083" y="156082"/>
                    <a:pt x="148943" y="157061"/>
                    <a:pt x="150574" y="158365"/>
                  </a:cubicBezTo>
                  <a:lnTo>
                    <a:pt x="133122" y="173305"/>
                  </a:lnTo>
                  <a:cubicBezTo>
                    <a:pt x="129534" y="176404"/>
                    <a:pt x="127479" y="180841"/>
                    <a:pt x="127479" y="185570"/>
                  </a:cubicBezTo>
                  <a:lnTo>
                    <a:pt x="127479" y="205697"/>
                  </a:lnTo>
                  <a:cubicBezTo>
                    <a:pt x="127479" y="207393"/>
                    <a:pt x="128849" y="208763"/>
                    <a:pt x="130545" y="208763"/>
                  </a:cubicBezTo>
                  <a:cubicBezTo>
                    <a:pt x="132241" y="208763"/>
                    <a:pt x="133611" y="207393"/>
                    <a:pt x="133611" y="205697"/>
                  </a:cubicBezTo>
                  <a:lnTo>
                    <a:pt x="133611" y="195095"/>
                  </a:lnTo>
                  <a:lnTo>
                    <a:pt x="137754" y="194149"/>
                  </a:lnTo>
                  <a:cubicBezTo>
                    <a:pt x="139385" y="193791"/>
                    <a:pt x="140429" y="192160"/>
                    <a:pt x="140070" y="190529"/>
                  </a:cubicBezTo>
                  <a:cubicBezTo>
                    <a:pt x="139759" y="189086"/>
                    <a:pt x="138491" y="188109"/>
                    <a:pt x="137075" y="188109"/>
                  </a:cubicBezTo>
                  <a:cubicBezTo>
                    <a:pt x="136858" y="188109"/>
                    <a:pt x="136638" y="188132"/>
                    <a:pt x="136417" y="188180"/>
                  </a:cubicBezTo>
                  <a:lnTo>
                    <a:pt x="133611" y="188832"/>
                  </a:lnTo>
                  <a:lnTo>
                    <a:pt x="133611" y="185570"/>
                  </a:lnTo>
                  <a:cubicBezTo>
                    <a:pt x="133611" y="182635"/>
                    <a:pt x="134884" y="179862"/>
                    <a:pt x="137102" y="177970"/>
                  </a:cubicBezTo>
                  <a:lnTo>
                    <a:pt x="154586" y="162965"/>
                  </a:lnTo>
                  <a:cubicBezTo>
                    <a:pt x="156054" y="165444"/>
                    <a:pt x="156902" y="168347"/>
                    <a:pt x="156902" y="171348"/>
                  </a:cubicBezTo>
                  <a:lnTo>
                    <a:pt x="156902" y="183646"/>
                  </a:lnTo>
                  <a:lnTo>
                    <a:pt x="149497" y="185277"/>
                  </a:lnTo>
                  <a:cubicBezTo>
                    <a:pt x="147834" y="185668"/>
                    <a:pt x="146823" y="187299"/>
                    <a:pt x="147181" y="188930"/>
                  </a:cubicBezTo>
                  <a:cubicBezTo>
                    <a:pt x="147475" y="190366"/>
                    <a:pt x="148747" y="191344"/>
                    <a:pt x="150150" y="191344"/>
                  </a:cubicBezTo>
                  <a:cubicBezTo>
                    <a:pt x="150378" y="191344"/>
                    <a:pt x="150606" y="191312"/>
                    <a:pt x="150835" y="191246"/>
                  </a:cubicBezTo>
                  <a:lnTo>
                    <a:pt x="156902" y="189909"/>
                  </a:lnTo>
                  <a:lnTo>
                    <a:pt x="156902" y="205697"/>
                  </a:lnTo>
                  <a:cubicBezTo>
                    <a:pt x="156902" y="207393"/>
                    <a:pt x="158272" y="208763"/>
                    <a:pt x="159968" y="208763"/>
                  </a:cubicBezTo>
                  <a:cubicBezTo>
                    <a:pt x="161665" y="208763"/>
                    <a:pt x="163035" y="207393"/>
                    <a:pt x="163035" y="205697"/>
                  </a:cubicBezTo>
                  <a:lnTo>
                    <a:pt x="163035" y="171348"/>
                  </a:lnTo>
                  <a:cubicBezTo>
                    <a:pt x="163035" y="161366"/>
                    <a:pt x="156315" y="152429"/>
                    <a:pt x="146757" y="149591"/>
                  </a:cubicBezTo>
                  <a:lnTo>
                    <a:pt x="119944" y="141729"/>
                  </a:lnTo>
                  <a:lnTo>
                    <a:pt x="115181" y="132204"/>
                  </a:lnTo>
                  <a:cubicBezTo>
                    <a:pt x="114431" y="130671"/>
                    <a:pt x="113061" y="129497"/>
                    <a:pt x="111397" y="129008"/>
                  </a:cubicBezTo>
                  <a:cubicBezTo>
                    <a:pt x="110810" y="128812"/>
                    <a:pt x="110195" y="128720"/>
                    <a:pt x="109577" y="128720"/>
                  </a:cubicBezTo>
                  <a:cubicBezTo>
                    <a:pt x="108858" y="128720"/>
                    <a:pt x="108135" y="128845"/>
                    <a:pt x="107450" y="129073"/>
                  </a:cubicBezTo>
                  <a:lnTo>
                    <a:pt x="107450" y="122223"/>
                  </a:lnTo>
                  <a:cubicBezTo>
                    <a:pt x="117660" y="115112"/>
                    <a:pt x="124869" y="103956"/>
                    <a:pt x="126663" y="91103"/>
                  </a:cubicBezTo>
                  <a:lnTo>
                    <a:pt x="128490" y="91103"/>
                  </a:lnTo>
                  <a:cubicBezTo>
                    <a:pt x="134427" y="91103"/>
                    <a:pt x="139548" y="86667"/>
                    <a:pt x="140103" y="81024"/>
                  </a:cubicBezTo>
                  <a:cubicBezTo>
                    <a:pt x="140429" y="77827"/>
                    <a:pt x="139385" y="74695"/>
                    <a:pt x="137265" y="72347"/>
                  </a:cubicBezTo>
                  <a:cubicBezTo>
                    <a:pt x="137167" y="72216"/>
                    <a:pt x="137069" y="72119"/>
                    <a:pt x="136971" y="72021"/>
                  </a:cubicBezTo>
                  <a:lnTo>
                    <a:pt x="143202" y="56494"/>
                  </a:lnTo>
                  <a:cubicBezTo>
                    <a:pt x="143658" y="55352"/>
                    <a:pt x="143365" y="54047"/>
                    <a:pt x="142517" y="53199"/>
                  </a:cubicBezTo>
                  <a:lnTo>
                    <a:pt x="137298" y="47980"/>
                  </a:lnTo>
                  <a:lnTo>
                    <a:pt x="143267" y="30169"/>
                  </a:lnTo>
                  <a:cubicBezTo>
                    <a:pt x="143561" y="29223"/>
                    <a:pt x="143397" y="28212"/>
                    <a:pt x="142843" y="27429"/>
                  </a:cubicBezTo>
                  <a:cubicBezTo>
                    <a:pt x="142256" y="26614"/>
                    <a:pt x="141342" y="26157"/>
                    <a:pt x="140364" y="26157"/>
                  </a:cubicBezTo>
                  <a:lnTo>
                    <a:pt x="128523" y="26157"/>
                  </a:lnTo>
                  <a:lnTo>
                    <a:pt x="133383" y="13990"/>
                  </a:lnTo>
                  <a:cubicBezTo>
                    <a:pt x="133775" y="13044"/>
                    <a:pt x="133644" y="12000"/>
                    <a:pt x="133090" y="11152"/>
                  </a:cubicBezTo>
                  <a:cubicBezTo>
                    <a:pt x="132502" y="10304"/>
                    <a:pt x="131556" y="9815"/>
                    <a:pt x="130545" y="9815"/>
                  </a:cubicBezTo>
                  <a:lnTo>
                    <a:pt x="112213" y="9815"/>
                  </a:lnTo>
                  <a:lnTo>
                    <a:pt x="103275" y="877"/>
                  </a:lnTo>
                  <a:cubicBezTo>
                    <a:pt x="102718" y="320"/>
                    <a:pt x="101923" y="0"/>
                    <a:pt x="1011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1136;p37">
            <a:extLst>
              <a:ext uri="{FF2B5EF4-FFF2-40B4-BE49-F238E27FC236}">
                <a16:creationId xmlns:a16="http://schemas.microsoft.com/office/drawing/2014/main" id="{8567F2D9-FFB3-4873-AA1A-5E231F461B95}"/>
              </a:ext>
            </a:extLst>
          </p:cNvPr>
          <p:cNvSpPr txBox="1">
            <a:spLocks/>
          </p:cNvSpPr>
          <p:nvPr/>
        </p:nvSpPr>
        <p:spPr>
          <a:xfrm>
            <a:off x="6539604" y="3312947"/>
            <a:ext cx="1877602" cy="75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  <a:defRPr sz="18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algn="l"/>
            <a:endParaRPr lang="es-CO" dirty="0">
              <a:solidFill>
                <a:srgbClr val="F3F3F3"/>
              </a:solidFill>
            </a:endParaRPr>
          </a:p>
          <a:p>
            <a:pPr algn="l"/>
            <a:r>
              <a:rPr lang="es-CO" dirty="0">
                <a:solidFill>
                  <a:srgbClr val="F3F3F3"/>
                </a:solidFill>
              </a:rPr>
              <a:t>Documentación para homologaciones. </a:t>
            </a:r>
          </a:p>
        </p:txBody>
      </p:sp>
      <p:sp>
        <p:nvSpPr>
          <p:cNvPr id="51" name="Google Shape;1135;p37">
            <a:extLst>
              <a:ext uri="{FF2B5EF4-FFF2-40B4-BE49-F238E27FC236}">
                <a16:creationId xmlns:a16="http://schemas.microsoft.com/office/drawing/2014/main" id="{78B0C98B-B171-4445-AA13-058A1194D211}"/>
              </a:ext>
            </a:extLst>
          </p:cNvPr>
          <p:cNvSpPr txBox="1">
            <a:spLocks/>
          </p:cNvSpPr>
          <p:nvPr/>
        </p:nvSpPr>
        <p:spPr>
          <a:xfrm>
            <a:off x="6592577" y="3908703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urce Code Pro Light"/>
              <a:buNone/>
              <a:defRPr sz="10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F3F3F3"/>
                </a:solidFill>
              </a:rPr>
              <a:t>Certificados de notas. </a:t>
            </a:r>
          </a:p>
        </p:txBody>
      </p:sp>
    </p:spTree>
    <p:extLst>
      <p:ext uri="{BB962C8B-B14F-4D97-AF65-F5344CB8AC3E}">
        <p14:creationId xmlns:p14="http://schemas.microsoft.com/office/powerpoint/2010/main" val="314307119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"/>
          <p:cNvSpPr txBox="1">
            <a:spLocks noGrp="1"/>
          </p:cNvSpPr>
          <p:nvPr>
            <p:ph type="ctrTitle"/>
          </p:nvPr>
        </p:nvSpPr>
        <p:spPr>
          <a:xfrm>
            <a:off x="1824771" y="39335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2"/>
                </a:solidFill>
              </a:rPr>
              <a:t>CLASIFICACIÓN </a:t>
            </a:r>
          </a:p>
        </p:txBody>
      </p:sp>
      <p:pic>
        <p:nvPicPr>
          <p:cNvPr id="705" name="Google Shape;705;p32"/>
          <p:cNvPicPr preferRelativeResize="0"/>
          <p:nvPr/>
        </p:nvPicPr>
        <p:blipFill rotWithShape="1">
          <a:blip r:embed="rId4">
            <a:alphaModFix/>
          </a:blip>
          <a:srcRect l="13342" t="21492" r="8993" b="17949"/>
          <a:stretch/>
        </p:blipFill>
        <p:spPr>
          <a:xfrm>
            <a:off x="2067611" y="1166988"/>
            <a:ext cx="5008776" cy="32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2"/>
          <p:cNvSpPr txBox="1">
            <a:spLocks noGrp="1"/>
          </p:cNvSpPr>
          <p:nvPr>
            <p:ph type="subTitle" idx="4294967295"/>
          </p:nvPr>
        </p:nvSpPr>
        <p:spPr>
          <a:xfrm>
            <a:off x="6610849" y="2097350"/>
            <a:ext cx="2495373" cy="1706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6661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MX" sz="1800" dirty="0">
                <a:latin typeface="Abadi" panose="020B0604020104020204" pitchFamily="34" charset="0"/>
                <a:ea typeface="bizagi-font" panose="02000509000000000000" pitchFamily="49" charset="0"/>
                <a:cs typeface="Times New Roman" panose="02020603050405020304" pitchFamily="18" charset="0"/>
              </a:rPr>
              <a:t>Esta clasificación </a:t>
            </a:r>
            <a:r>
              <a:rPr lang="es-MX" sz="1800" dirty="0">
                <a:effectLst/>
                <a:latin typeface="Abadi" panose="020B0604020104020204" pitchFamily="34" charset="0"/>
                <a:ea typeface="bizagi-font" panose="02000509000000000000" pitchFamily="49" charset="0"/>
                <a:cs typeface="Times New Roman" panose="02020603050405020304" pitchFamily="18" charset="0"/>
              </a:rPr>
              <a:t>nos dará mayor manejo de todos los datos durante todo el proceso de registro e inscripción.</a:t>
            </a:r>
            <a:endParaRPr lang="en-US" sz="1800" dirty="0">
              <a:solidFill>
                <a:srgbClr val="F3F3F3"/>
              </a:solidFill>
            </a:endParaRPr>
          </a:p>
        </p:txBody>
      </p:sp>
      <p:sp>
        <p:nvSpPr>
          <p:cNvPr id="709" name="Google Shape;709;p32"/>
          <p:cNvSpPr txBox="1">
            <a:spLocks noGrp="1"/>
          </p:cNvSpPr>
          <p:nvPr>
            <p:ph type="subTitle" idx="4294967295"/>
          </p:nvPr>
        </p:nvSpPr>
        <p:spPr>
          <a:xfrm>
            <a:off x="103304" y="2097350"/>
            <a:ext cx="2628868" cy="1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 dirty="0">
                <a:effectLst/>
                <a:latin typeface="Abadi" panose="020B0604020104020204" pitchFamily="34" charset="0"/>
                <a:ea typeface="bizagi-font" panose="02000509000000000000" pitchFamily="49" charset="0"/>
                <a:cs typeface="Times New Roman" panose="02020603050405020304" pitchFamily="18" charset="0"/>
              </a:rPr>
              <a:t>Se identifica que los documentos y contenidos serán clasificados por medio de tesauro.</a:t>
            </a:r>
            <a:endParaRPr lang="en-US" sz="1000" dirty="0">
              <a:solidFill>
                <a:srgbClr val="F3F3F3"/>
              </a:solidFill>
              <a:latin typeface="Abadi" panose="020B0604020104020204" pitchFamily="34" charset="0"/>
              <a:ea typeface="bizagi-font" panose="02000509000000000000" pitchFamily="49" charset="0"/>
            </a:endParaRPr>
          </a:p>
        </p:txBody>
      </p:sp>
      <p:grpSp>
        <p:nvGrpSpPr>
          <p:cNvPr id="710" name="Google Shape;710;p32"/>
          <p:cNvGrpSpPr/>
          <p:nvPr/>
        </p:nvGrpSpPr>
        <p:grpSpPr>
          <a:xfrm>
            <a:off x="7495028" y="1515620"/>
            <a:ext cx="595955" cy="233233"/>
            <a:chOff x="1190625" y="1823450"/>
            <a:chExt cx="5209400" cy="2038750"/>
          </a:xfrm>
        </p:grpSpPr>
        <p:sp>
          <p:nvSpPr>
            <p:cNvPr id="711" name="Google Shape;711;p32"/>
            <p:cNvSpPr/>
            <p:nvPr/>
          </p:nvSpPr>
          <p:spPr>
            <a:xfrm>
              <a:off x="2740050" y="2801975"/>
              <a:ext cx="1968650" cy="570925"/>
            </a:xfrm>
            <a:custGeom>
              <a:avLst/>
              <a:gdLst/>
              <a:ahLst/>
              <a:cxnLst/>
              <a:rect l="l" t="t" r="r" b="b"/>
              <a:pathLst>
                <a:path w="78746" h="22837" extrusionOk="0">
                  <a:moveTo>
                    <a:pt x="75025" y="0"/>
                  </a:moveTo>
                  <a:cubicBezTo>
                    <a:pt x="73923" y="0"/>
                    <a:pt x="72845" y="557"/>
                    <a:pt x="72221" y="1569"/>
                  </a:cubicBezTo>
                  <a:lnTo>
                    <a:pt x="66317" y="11420"/>
                  </a:lnTo>
                  <a:cubicBezTo>
                    <a:pt x="64523" y="14453"/>
                    <a:pt x="61228" y="16313"/>
                    <a:pt x="57705" y="16313"/>
                  </a:cubicBezTo>
                  <a:lnTo>
                    <a:pt x="3263" y="16313"/>
                  </a:lnTo>
                  <a:cubicBezTo>
                    <a:pt x="1469" y="16313"/>
                    <a:pt x="1" y="17781"/>
                    <a:pt x="1" y="19575"/>
                  </a:cubicBezTo>
                  <a:cubicBezTo>
                    <a:pt x="1" y="21369"/>
                    <a:pt x="1469" y="22837"/>
                    <a:pt x="3263" y="22837"/>
                  </a:cubicBezTo>
                  <a:lnTo>
                    <a:pt x="57705" y="22837"/>
                  </a:lnTo>
                  <a:cubicBezTo>
                    <a:pt x="63512" y="22837"/>
                    <a:pt x="68927" y="19738"/>
                    <a:pt x="71895" y="14780"/>
                  </a:cubicBezTo>
                  <a:lnTo>
                    <a:pt x="77832" y="4928"/>
                  </a:lnTo>
                  <a:cubicBezTo>
                    <a:pt x="78745" y="3395"/>
                    <a:pt x="78256" y="1373"/>
                    <a:pt x="76690" y="460"/>
                  </a:cubicBezTo>
                  <a:cubicBezTo>
                    <a:pt x="76168" y="149"/>
                    <a:pt x="75593" y="0"/>
                    <a:pt x="7502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1190625" y="1823450"/>
              <a:ext cx="5209400" cy="2038750"/>
            </a:xfrm>
            <a:custGeom>
              <a:avLst/>
              <a:gdLst/>
              <a:ahLst/>
              <a:cxnLst/>
              <a:rect l="l" t="t" r="r" b="b"/>
              <a:pathLst>
                <a:path w="208376" h="81550" extrusionOk="0">
                  <a:moveTo>
                    <a:pt x="19572" y="6524"/>
                  </a:moveTo>
                  <a:cubicBezTo>
                    <a:pt x="19572" y="8318"/>
                    <a:pt x="18104" y="9786"/>
                    <a:pt x="16277" y="9786"/>
                  </a:cubicBezTo>
                  <a:lnTo>
                    <a:pt x="9819" y="9786"/>
                  </a:lnTo>
                  <a:cubicBezTo>
                    <a:pt x="7992" y="9786"/>
                    <a:pt x="6524" y="8318"/>
                    <a:pt x="6524" y="6524"/>
                  </a:cubicBezTo>
                  <a:close/>
                  <a:moveTo>
                    <a:pt x="114170" y="9786"/>
                  </a:moveTo>
                  <a:cubicBezTo>
                    <a:pt x="121868" y="9786"/>
                    <a:pt x="137134" y="20061"/>
                    <a:pt x="145289" y="26194"/>
                  </a:cubicBezTo>
                  <a:cubicBezTo>
                    <a:pt x="143821" y="27205"/>
                    <a:pt x="142745" y="28314"/>
                    <a:pt x="141994" y="29195"/>
                  </a:cubicBezTo>
                  <a:lnTo>
                    <a:pt x="80441" y="23291"/>
                  </a:lnTo>
                  <a:cubicBezTo>
                    <a:pt x="83311" y="18137"/>
                    <a:pt x="89281" y="9786"/>
                    <a:pt x="97860" y="9786"/>
                  </a:cubicBezTo>
                  <a:close/>
                  <a:moveTo>
                    <a:pt x="80897" y="11515"/>
                  </a:moveTo>
                  <a:cubicBezTo>
                    <a:pt x="80082" y="12363"/>
                    <a:pt x="79299" y="13309"/>
                    <a:pt x="78516" y="14320"/>
                  </a:cubicBezTo>
                  <a:cubicBezTo>
                    <a:pt x="74536" y="19507"/>
                    <a:pt x="72481" y="24693"/>
                    <a:pt x="72383" y="24889"/>
                  </a:cubicBezTo>
                  <a:cubicBezTo>
                    <a:pt x="72025" y="25868"/>
                    <a:pt x="72123" y="26911"/>
                    <a:pt x="72644" y="27792"/>
                  </a:cubicBezTo>
                  <a:cubicBezTo>
                    <a:pt x="73199" y="28673"/>
                    <a:pt x="74112" y="29227"/>
                    <a:pt x="75124" y="29325"/>
                  </a:cubicBezTo>
                  <a:lnTo>
                    <a:pt x="143201" y="35849"/>
                  </a:lnTo>
                  <a:cubicBezTo>
                    <a:pt x="143332" y="35882"/>
                    <a:pt x="143430" y="35882"/>
                    <a:pt x="143560" y="35882"/>
                  </a:cubicBezTo>
                  <a:cubicBezTo>
                    <a:pt x="144767" y="35882"/>
                    <a:pt x="145843" y="35262"/>
                    <a:pt x="146398" y="34186"/>
                  </a:cubicBezTo>
                  <a:cubicBezTo>
                    <a:pt x="146626" y="33794"/>
                    <a:pt x="149432" y="29358"/>
                    <a:pt x="156575" y="29358"/>
                  </a:cubicBezTo>
                  <a:lnTo>
                    <a:pt x="169623" y="29358"/>
                  </a:lnTo>
                  <a:cubicBezTo>
                    <a:pt x="185803" y="29358"/>
                    <a:pt x="198981" y="42536"/>
                    <a:pt x="198981" y="58716"/>
                  </a:cubicBezTo>
                  <a:lnTo>
                    <a:pt x="198981" y="68502"/>
                  </a:lnTo>
                  <a:lnTo>
                    <a:pt x="190239" y="68502"/>
                  </a:lnTo>
                  <a:cubicBezTo>
                    <a:pt x="191674" y="65533"/>
                    <a:pt x="192457" y="62206"/>
                    <a:pt x="192457" y="58716"/>
                  </a:cubicBezTo>
                  <a:cubicBezTo>
                    <a:pt x="192457" y="46125"/>
                    <a:pt x="182215" y="35882"/>
                    <a:pt x="169623" y="35882"/>
                  </a:cubicBezTo>
                  <a:cubicBezTo>
                    <a:pt x="157032" y="35882"/>
                    <a:pt x="146789" y="46125"/>
                    <a:pt x="146789" y="58716"/>
                  </a:cubicBezTo>
                  <a:cubicBezTo>
                    <a:pt x="146789" y="62206"/>
                    <a:pt x="147572" y="65533"/>
                    <a:pt x="149008" y="68502"/>
                  </a:cubicBezTo>
                  <a:lnTo>
                    <a:pt x="56498" y="68502"/>
                  </a:lnTo>
                  <a:cubicBezTo>
                    <a:pt x="57933" y="65533"/>
                    <a:pt x="58716" y="62206"/>
                    <a:pt x="58716" y="58716"/>
                  </a:cubicBezTo>
                  <a:cubicBezTo>
                    <a:pt x="58716" y="46125"/>
                    <a:pt x="48473" y="35882"/>
                    <a:pt x="35882" y="35882"/>
                  </a:cubicBezTo>
                  <a:cubicBezTo>
                    <a:pt x="23291" y="35882"/>
                    <a:pt x="13048" y="46125"/>
                    <a:pt x="13048" y="58716"/>
                  </a:cubicBezTo>
                  <a:cubicBezTo>
                    <a:pt x="13048" y="60053"/>
                    <a:pt x="13178" y="61391"/>
                    <a:pt x="13407" y="62663"/>
                  </a:cubicBezTo>
                  <a:cubicBezTo>
                    <a:pt x="11091" y="60803"/>
                    <a:pt x="9786" y="58259"/>
                    <a:pt x="9786" y="55454"/>
                  </a:cubicBezTo>
                  <a:lnTo>
                    <a:pt x="9786" y="28542"/>
                  </a:lnTo>
                  <a:cubicBezTo>
                    <a:pt x="9786" y="27172"/>
                    <a:pt x="10895" y="26096"/>
                    <a:pt x="12232" y="26096"/>
                  </a:cubicBezTo>
                  <a:lnTo>
                    <a:pt x="34708" y="26096"/>
                  </a:lnTo>
                  <a:cubicBezTo>
                    <a:pt x="40155" y="26096"/>
                    <a:pt x="45537" y="25280"/>
                    <a:pt x="50724" y="23649"/>
                  </a:cubicBezTo>
                  <a:cubicBezTo>
                    <a:pt x="50789" y="23617"/>
                    <a:pt x="50887" y="23584"/>
                    <a:pt x="50952" y="23552"/>
                  </a:cubicBezTo>
                  <a:lnTo>
                    <a:pt x="80897" y="11515"/>
                  </a:lnTo>
                  <a:close/>
                  <a:moveTo>
                    <a:pt x="35882" y="42406"/>
                  </a:moveTo>
                  <a:cubicBezTo>
                    <a:pt x="44885" y="42406"/>
                    <a:pt x="52192" y="49713"/>
                    <a:pt x="52192" y="58716"/>
                  </a:cubicBezTo>
                  <a:cubicBezTo>
                    <a:pt x="52192" y="67686"/>
                    <a:pt x="44885" y="75026"/>
                    <a:pt x="35882" y="75026"/>
                  </a:cubicBezTo>
                  <a:cubicBezTo>
                    <a:pt x="26879" y="75026"/>
                    <a:pt x="19572" y="67686"/>
                    <a:pt x="19572" y="58716"/>
                  </a:cubicBezTo>
                  <a:cubicBezTo>
                    <a:pt x="19572" y="49713"/>
                    <a:pt x="26879" y="42406"/>
                    <a:pt x="35882" y="42406"/>
                  </a:cubicBezTo>
                  <a:close/>
                  <a:moveTo>
                    <a:pt x="169623" y="42406"/>
                  </a:moveTo>
                  <a:cubicBezTo>
                    <a:pt x="178626" y="42406"/>
                    <a:pt x="185933" y="49713"/>
                    <a:pt x="185933" y="58716"/>
                  </a:cubicBezTo>
                  <a:cubicBezTo>
                    <a:pt x="185933" y="67686"/>
                    <a:pt x="178626" y="75026"/>
                    <a:pt x="169623" y="75026"/>
                  </a:cubicBezTo>
                  <a:cubicBezTo>
                    <a:pt x="160620" y="75026"/>
                    <a:pt x="153313" y="67686"/>
                    <a:pt x="153313" y="58716"/>
                  </a:cubicBezTo>
                  <a:cubicBezTo>
                    <a:pt x="153313" y="49713"/>
                    <a:pt x="160620" y="42406"/>
                    <a:pt x="169623" y="42406"/>
                  </a:cubicBezTo>
                  <a:close/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lnTo>
                    <a:pt x="0" y="6491"/>
                  </a:lnTo>
                  <a:cubicBezTo>
                    <a:pt x="0" y="11906"/>
                    <a:pt x="4404" y="16310"/>
                    <a:pt x="9819" y="16310"/>
                  </a:cubicBezTo>
                  <a:lnTo>
                    <a:pt x="11711" y="16310"/>
                  </a:lnTo>
                  <a:lnTo>
                    <a:pt x="14973" y="19572"/>
                  </a:lnTo>
                  <a:lnTo>
                    <a:pt x="12232" y="19572"/>
                  </a:lnTo>
                  <a:cubicBezTo>
                    <a:pt x="7274" y="19572"/>
                    <a:pt x="3262" y="23584"/>
                    <a:pt x="3262" y="28542"/>
                  </a:cubicBezTo>
                  <a:lnTo>
                    <a:pt x="3262" y="55454"/>
                  </a:lnTo>
                  <a:cubicBezTo>
                    <a:pt x="3262" y="62989"/>
                    <a:pt x="8677" y="69350"/>
                    <a:pt x="17093" y="71633"/>
                  </a:cubicBezTo>
                  <a:cubicBezTo>
                    <a:pt x="21203" y="77603"/>
                    <a:pt x="28086" y="81550"/>
                    <a:pt x="35882" y="81550"/>
                  </a:cubicBezTo>
                  <a:cubicBezTo>
                    <a:pt x="42080" y="81550"/>
                    <a:pt x="47723" y="79038"/>
                    <a:pt x="51833" y="75026"/>
                  </a:cubicBezTo>
                  <a:lnTo>
                    <a:pt x="153672" y="75026"/>
                  </a:lnTo>
                  <a:cubicBezTo>
                    <a:pt x="157782" y="79038"/>
                    <a:pt x="163426" y="81550"/>
                    <a:pt x="169623" y="81550"/>
                  </a:cubicBezTo>
                  <a:cubicBezTo>
                    <a:pt x="175821" y="81550"/>
                    <a:pt x="181464" y="79038"/>
                    <a:pt x="185574" y="75026"/>
                  </a:cubicBezTo>
                  <a:lnTo>
                    <a:pt x="205114" y="75026"/>
                  </a:lnTo>
                  <a:cubicBezTo>
                    <a:pt x="206908" y="75026"/>
                    <a:pt x="208376" y="73558"/>
                    <a:pt x="208376" y="71764"/>
                  </a:cubicBezTo>
                  <a:cubicBezTo>
                    <a:pt x="208376" y="70100"/>
                    <a:pt x="207104" y="68730"/>
                    <a:pt x="205505" y="68534"/>
                  </a:cubicBezTo>
                  <a:lnTo>
                    <a:pt x="205505" y="58716"/>
                  </a:lnTo>
                  <a:cubicBezTo>
                    <a:pt x="205505" y="38916"/>
                    <a:pt x="189424" y="22834"/>
                    <a:pt x="169623" y="22834"/>
                  </a:cubicBezTo>
                  <a:lnTo>
                    <a:pt x="151585" y="22834"/>
                  </a:lnTo>
                  <a:cubicBezTo>
                    <a:pt x="146528" y="18854"/>
                    <a:pt x="125945" y="3262"/>
                    <a:pt x="114170" y="3262"/>
                  </a:cubicBezTo>
                  <a:lnTo>
                    <a:pt x="92151" y="3262"/>
                  </a:lnTo>
                  <a:cubicBezTo>
                    <a:pt x="87650" y="3262"/>
                    <a:pt x="83213" y="3947"/>
                    <a:pt x="78940" y="5284"/>
                  </a:cubicBezTo>
                  <a:cubicBezTo>
                    <a:pt x="78842" y="5284"/>
                    <a:pt x="78777" y="5317"/>
                    <a:pt x="78679" y="5350"/>
                  </a:cubicBezTo>
                  <a:lnTo>
                    <a:pt x="48636" y="17452"/>
                  </a:lnTo>
                  <a:cubicBezTo>
                    <a:pt x="44135" y="18854"/>
                    <a:pt x="39437" y="19572"/>
                    <a:pt x="34708" y="19572"/>
                  </a:cubicBezTo>
                  <a:lnTo>
                    <a:pt x="23943" y="19572"/>
                  </a:lnTo>
                  <a:cubicBezTo>
                    <a:pt x="23780" y="19246"/>
                    <a:pt x="23584" y="18952"/>
                    <a:pt x="23291" y="18691"/>
                  </a:cubicBezTo>
                  <a:lnTo>
                    <a:pt x="20126" y="15527"/>
                  </a:lnTo>
                  <a:cubicBezTo>
                    <a:pt x="23649" y="14027"/>
                    <a:pt x="26096" y="10536"/>
                    <a:pt x="26096" y="6491"/>
                  </a:cubicBezTo>
                  <a:lnTo>
                    <a:pt x="26096" y="3262"/>
                  </a:lnTo>
                  <a:cubicBezTo>
                    <a:pt x="26096" y="1468"/>
                    <a:pt x="24628" y="0"/>
                    <a:pt x="2283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1761450" y="2965125"/>
              <a:ext cx="652425" cy="652425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cubicBezTo>
                    <a:pt x="1" y="20225"/>
                    <a:pt x="5840" y="26097"/>
                    <a:pt x="13049" y="26097"/>
                  </a:cubicBezTo>
                  <a:cubicBezTo>
                    <a:pt x="20258" y="26097"/>
                    <a:pt x="26097" y="20225"/>
                    <a:pt x="26097" y="13049"/>
                  </a:cubicBezTo>
                  <a:cubicBezTo>
                    <a:pt x="26097" y="11255"/>
                    <a:pt x="24629" y="9787"/>
                    <a:pt x="22835" y="9787"/>
                  </a:cubicBezTo>
                  <a:cubicBezTo>
                    <a:pt x="21041" y="9787"/>
                    <a:pt x="19573" y="11255"/>
                    <a:pt x="19573" y="13049"/>
                  </a:cubicBezTo>
                  <a:cubicBezTo>
                    <a:pt x="19573" y="16637"/>
                    <a:pt x="16637" y="19573"/>
                    <a:pt x="13049" y="19573"/>
                  </a:cubicBezTo>
                  <a:cubicBezTo>
                    <a:pt x="9461" y="19573"/>
                    <a:pt x="6525" y="16637"/>
                    <a:pt x="6525" y="13049"/>
                  </a:cubicBezTo>
                  <a:cubicBezTo>
                    <a:pt x="6525" y="9428"/>
                    <a:pt x="9461" y="6525"/>
                    <a:pt x="13049" y="6525"/>
                  </a:cubicBezTo>
                  <a:cubicBezTo>
                    <a:pt x="14843" y="6525"/>
                    <a:pt x="16311" y="5057"/>
                    <a:pt x="16311" y="3263"/>
                  </a:cubicBezTo>
                  <a:cubicBezTo>
                    <a:pt x="16311" y="1469"/>
                    <a:pt x="14843" y="1"/>
                    <a:pt x="1304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5105000" y="2965125"/>
              <a:ext cx="652425" cy="652425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1"/>
                  </a:moveTo>
                  <a:cubicBezTo>
                    <a:pt x="5839" y="1"/>
                    <a:pt x="0" y="5840"/>
                    <a:pt x="0" y="13049"/>
                  </a:cubicBezTo>
                  <a:cubicBezTo>
                    <a:pt x="0" y="20225"/>
                    <a:pt x="5839" y="26097"/>
                    <a:pt x="13048" y="26097"/>
                  </a:cubicBezTo>
                  <a:cubicBezTo>
                    <a:pt x="20257" y="26097"/>
                    <a:pt x="26096" y="20225"/>
                    <a:pt x="26096" y="13049"/>
                  </a:cubicBezTo>
                  <a:cubicBezTo>
                    <a:pt x="26096" y="11255"/>
                    <a:pt x="24628" y="9787"/>
                    <a:pt x="22834" y="9787"/>
                  </a:cubicBezTo>
                  <a:cubicBezTo>
                    <a:pt x="21040" y="9787"/>
                    <a:pt x="19572" y="11255"/>
                    <a:pt x="19572" y="13049"/>
                  </a:cubicBezTo>
                  <a:cubicBezTo>
                    <a:pt x="19572" y="16637"/>
                    <a:pt x="16636" y="19573"/>
                    <a:pt x="13048" y="19573"/>
                  </a:cubicBezTo>
                  <a:cubicBezTo>
                    <a:pt x="9460" y="19573"/>
                    <a:pt x="6524" y="16637"/>
                    <a:pt x="6524" y="13049"/>
                  </a:cubicBezTo>
                  <a:cubicBezTo>
                    <a:pt x="6524" y="9428"/>
                    <a:pt x="9460" y="6525"/>
                    <a:pt x="13048" y="6525"/>
                  </a:cubicBezTo>
                  <a:cubicBezTo>
                    <a:pt x="14842" y="6525"/>
                    <a:pt x="16310" y="5057"/>
                    <a:pt x="16310" y="3263"/>
                  </a:cubicBezTo>
                  <a:cubicBezTo>
                    <a:pt x="16310" y="1469"/>
                    <a:pt x="14842" y="1"/>
                    <a:pt x="1304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32"/>
          <p:cNvGrpSpPr/>
          <p:nvPr/>
        </p:nvGrpSpPr>
        <p:grpSpPr>
          <a:xfrm>
            <a:off x="1165974" y="1336340"/>
            <a:ext cx="358252" cy="498434"/>
            <a:chOff x="1924550" y="238125"/>
            <a:chExt cx="3751325" cy="5219200"/>
          </a:xfrm>
        </p:grpSpPr>
        <p:sp>
          <p:nvSpPr>
            <p:cNvPr id="716" name="Google Shape;716;p32"/>
            <p:cNvSpPr/>
            <p:nvPr/>
          </p:nvSpPr>
          <p:spPr>
            <a:xfrm>
              <a:off x="1924550" y="238125"/>
              <a:ext cx="3751325" cy="5219200"/>
            </a:xfrm>
            <a:custGeom>
              <a:avLst/>
              <a:gdLst/>
              <a:ahLst/>
              <a:cxnLst/>
              <a:rect l="l" t="t" r="r" b="b"/>
              <a:pathLst>
                <a:path w="150053" h="208768" extrusionOk="0">
                  <a:moveTo>
                    <a:pt x="75157" y="6524"/>
                  </a:moveTo>
                  <a:cubicBezTo>
                    <a:pt x="82660" y="6524"/>
                    <a:pt x="88075" y="11384"/>
                    <a:pt x="88075" y="18071"/>
                  </a:cubicBezTo>
                  <a:lnTo>
                    <a:pt x="88075" y="32620"/>
                  </a:lnTo>
                  <a:lnTo>
                    <a:pt x="61979" y="32620"/>
                  </a:lnTo>
                  <a:lnTo>
                    <a:pt x="61979" y="18071"/>
                  </a:lnTo>
                  <a:cubicBezTo>
                    <a:pt x="61979" y="11384"/>
                    <a:pt x="67491" y="6524"/>
                    <a:pt x="75092" y="6524"/>
                  </a:cubicBezTo>
                  <a:close/>
                  <a:moveTo>
                    <a:pt x="26097" y="45668"/>
                  </a:moveTo>
                  <a:lnTo>
                    <a:pt x="26097" y="58716"/>
                  </a:lnTo>
                  <a:lnTo>
                    <a:pt x="12755" y="58716"/>
                  </a:lnTo>
                  <a:cubicBezTo>
                    <a:pt x="9395" y="58716"/>
                    <a:pt x="6525" y="55715"/>
                    <a:pt x="6525" y="52192"/>
                  </a:cubicBezTo>
                  <a:cubicBezTo>
                    <a:pt x="6525" y="48669"/>
                    <a:pt x="9395" y="45668"/>
                    <a:pt x="12755" y="45668"/>
                  </a:cubicBezTo>
                  <a:close/>
                  <a:moveTo>
                    <a:pt x="137298" y="45668"/>
                  </a:moveTo>
                  <a:cubicBezTo>
                    <a:pt x="140658" y="45668"/>
                    <a:pt x="143528" y="48669"/>
                    <a:pt x="143528" y="52192"/>
                  </a:cubicBezTo>
                  <a:cubicBezTo>
                    <a:pt x="143528" y="55715"/>
                    <a:pt x="140658" y="58716"/>
                    <a:pt x="137298" y="58716"/>
                  </a:cubicBezTo>
                  <a:lnTo>
                    <a:pt x="123956" y="58716"/>
                  </a:lnTo>
                  <a:lnTo>
                    <a:pt x="123956" y="45668"/>
                  </a:lnTo>
                  <a:close/>
                  <a:moveTo>
                    <a:pt x="111463" y="39144"/>
                  </a:moveTo>
                  <a:cubicBezTo>
                    <a:pt x="113257" y="39144"/>
                    <a:pt x="117432" y="39633"/>
                    <a:pt x="117432" y="44037"/>
                  </a:cubicBezTo>
                  <a:lnTo>
                    <a:pt x="117432" y="62369"/>
                  </a:lnTo>
                  <a:cubicBezTo>
                    <a:pt x="117432" y="66186"/>
                    <a:pt x="114399" y="70133"/>
                    <a:pt x="110843" y="70981"/>
                  </a:cubicBezTo>
                  <a:cubicBezTo>
                    <a:pt x="110811" y="70981"/>
                    <a:pt x="110778" y="71013"/>
                    <a:pt x="110778" y="71013"/>
                  </a:cubicBezTo>
                  <a:lnTo>
                    <a:pt x="83573" y="78157"/>
                  </a:lnTo>
                  <a:cubicBezTo>
                    <a:pt x="81387" y="78679"/>
                    <a:pt x="78321" y="78973"/>
                    <a:pt x="75124" y="78973"/>
                  </a:cubicBezTo>
                  <a:cubicBezTo>
                    <a:pt x="71993" y="78973"/>
                    <a:pt x="68927" y="78679"/>
                    <a:pt x="66741" y="78190"/>
                  </a:cubicBezTo>
                  <a:lnTo>
                    <a:pt x="39340" y="71013"/>
                  </a:lnTo>
                  <a:cubicBezTo>
                    <a:pt x="39340" y="70981"/>
                    <a:pt x="39308" y="70981"/>
                    <a:pt x="39275" y="70981"/>
                  </a:cubicBezTo>
                  <a:cubicBezTo>
                    <a:pt x="35654" y="70133"/>
                    <a:pt x="32621" y="66186"/>
                    <a:pt x="32621" y="62369"/>
                  </a:cubicBezTo>
                  <a:lnTo>
                    <a:pt x="32621" y="40775"/>
                  </a:lnTo>
                  <a:cubicBezTo>
                    <a:pt x="32621" y="39861"/>
                    <a:pt x="32784" y="39601"/>
                    <a:pt x="32784" y="39601"/>
                  </a:cubicBezTo>
                  <a:cubicBezTo>
                    <a:pt x="33012" y="39372"/>
                    <a:pt x="33860" y="39144"/>
                    <a:pt x="36731" y="39144"/>
                  </a:cubicBezTo>
                  <a:close/>
                  <a:moveTo>
                    <a:pt x="46973" y="79723"/>
                  </a:moveTo>
                  <a:lnTo>
                    <a:pt x="65143" y="84485"/>
                  </a:lnTo>
                  <a:cubicBezTo>
                    <a:pt x="65175" y="84518"/>
                    <a:pt x="65175" y="84518"/>
                    <a:pt x="65208" y="84518"/>
                  </a:cubicBezTo>
                  <a:cubicBezTo>
                    <a:pt x="67883" y="85138"/>
                    <a:pt x="71438" y="85497"/>
                    <a:pt x="75124" y="85497"/>
                  </a:cubicBezTo>
                  <a:cubicBezTo>
                    <a:pt x="78876" y="85497"/>
                    <a:pt x="82431" y="85138"/>
                    <a:pt x="85106" y="84518"/>
                  </a:cubicBezTo>
                  <a:cubicBezTo>
                    <a:pt x="85139" y="84485"/>
                    <a:pt x="85171" y="84485"/>
                    <a:pt x="85204" y="84485"/>
                  </a:cubicBezTo>
                  <a:lnTo>
                    <a:pt x="103080" y="79788"/>
                  </a:lnTo>
                  <a:lnTo>
                    <a:pt x="98676" y="94630"/>
                  </a:lnTo>
                  <a:cubicBezTo>
                    <a:pt x="98382" y="94598"/>
                    <a:pt x="98089" y="94598"/>
                    <a:pt x="97763" y="94598"/>
                  </a:cubicBezTo>
                  <a:lnTo>
                    <a:pt x="84813" y="94598"/>
                  </a:lnTo>
                  <a:cubicBezTo>
                    <a:pt x="83018" y="94598"/>
                    <a:pt x="81551" y="96066"/>
                    <a:pt x="81551" y="97860"/>
                  </a:cubicBezTo>
                  <a:lnTo>
                    <a:pt x="68503" y="97860"/>
                  </a:lnTo>
                  <a:cubicBezTo>
                    <a:pt x="68503" y="96066"/>
                    <a:pt x="67035" y="94598"/>
                    <a:pt x="65241" y="94598"/>
                  </a:cubicBezTo>
                  <a:lnTo>
                    <a:pt x="52421" y="94598"/>
                  </a:lnTo>
                  <a:cubicBezTo>
                    <a:pt x="52062" y="94598"/>
                    <a:pt x="51736" y="94598"/>
                    <a:pt x="51377" y="94630"/>
                  </a:cubicBezTo>
                  <a:lnTo>
                    <a:pt x="46973" y="79723"/>
                  </a:lnTo>
                  <a:close/>
                  <a:moveTo>
                    <a:pt x="16376" y="97860"/>
                  </a:moveTo>
                  <a:cubicBezTo>
                    <a:pt x="17453" y="97860"/>
                    <a:pt x="22835" y="98088"/>
                    <a:pt x="22835" y="102589"/>
                  </a:cubicBezTo>
                  <a:lnTo>
                    <a:pt x="22835" y="117432"/>
                  </a:lnTo>
                  <a:lnTo>
                    <a:pt x="9787" y="117432"/>
                  </a:lnTo>
                  <a:lnTo>
                    <a:pt x="9787" y="102589"/>
                  </a:lnTo>
                  <a:cubicBezTo>
                    <a:pt x="9787" y="99099"/>
                    <a:pt x="13342" y="97860"/>
                    <a:pt x="16376" y="97860"/>
                  </a:cubicBezTo>
                  <a:close/>
                  <a:moveTo>
                    <a:pt x="81551" y="104384"/>
                  </a:moveTo>
                  <a:lnTo>
                    <a:pt x="81551" y="117432"/>
                  </a:lnTo>
                  <a:lnTo>
                    <a:pt x="68503" y="117432"/>
                  </a:lnTo>
                  <a:lnTo>
                    <a:pt x="68503" y="104384"/>
                  </a:lnTo>
                  <a:close/>
                  <a:moveTo>
                    <a:pt x="133677" y="97860"/>
                  </a:moveTo>
                  <a:cubicBezTo>
                    <a:pt x="136711" y="97860"/>
                    <a:pt x="140266" y="99099"/>
                    <a:pt x="140266" y="102589"/>
                  </a:cubicBezTo>
                  <a:lnTo>
                    <a:pt x="140266" y="117432"/>
                  </a:lnTo>
                  <a:lnTo>
                    <a:pt x="127218" y="117432"/>
                  </a:lnTo>
                  <a:lnTo>
                    <a:pt x="127218" y="102589"/>
                  </a:lnTo>
                  <a:cubicBezTo>
                    <a:pt x="127218" y="98088"/>
                    <a:pt x="132601" y="97860"/>
                    <a:pt x="133677" y="97860"/>
                  </a:cubicBezTo>
                  <a:close/>
                  <a:moveTo>
                    <a:pt x="61979" y="101122"/>
                  </a:moveTo>
                  <a:lnTo>
                    <a:pt x="61979" y="120693"/>
                  </a:lnTo>
                  <a:lnTo>
                    <a:pt x="52421" y="120693"/>
                  </a:lnTo>
                  <a:cubicBezTo>
                    <a:pt x="47039" y="120693"/>
                    <a:pt x="42635" y="116290"/>
                    <a:pt x="42635" y="110908"/>
                  </a:cubicBezTo>
                  <a:cubicBezTo>
                    <a:pt x="42635" y="105525"/>
                    <a:pt x="47039" y="101122"/>
                    <a:pt x="52421" y="101122"/>
                  </a:cubicBezTo>
                  <a:close/>
                  <a:moveTo>
                    <a:pt x="97763" y="101122"/>
                  </a:moveTo>
                  <a:cubicBezTo>
                    <a:pt x="103178" y="101122"/>
                    <a:pt x="107549" y="105525"/>
                    <a:pt x="107549" y="110908"/>
                  </a:cubicBezTo>
                  <a:cubicBezTo>
                    <a:pt x="107549" y="116290"/>
                    <a:pt x="103178" y="120693"/>
                    <a:pt x="97763" y="120693"/>
                  </a:cubicBezTo>
                  <a:lnTo>
                    <a:pt x="88075" y="120693"/>
                  </a:lnTo>
                  <a:lnTo>
                    <a:pt x="88075" y="101122"/>
                  </a:lnTo>
                  <a:close/>
                  <a:moveTo>
                    <a:pt x="22835" y="123955"/>
                  </a:moveTo>
                  <a:lnTo>
                    <a:pt x="22835" y="127217"/>
                  </a:lnTo>
                  <a:cubicBezTo>
                    <a:pt x="22835" y="129012"/>
                    <a:pt x="21367" y="130479"/>
                    <a:pt x="19573" y="130479"/>
                  </a:cubicBezTo>
                  <a:lnTo>
                    <a:pt x="13049" y="130479"/>
                  </a:lnTo>
                  <a:cubicBezTo>
                    <a:pt x="11255" y="130479"/>
                    <a:pt x="9787" y="129012"/>
                    <a:pt x="9787" y="127217"/>
                  </a:cubicBezTo>
                  <a:lnTo>
                    <a:pt x="9787" y="123955"/>
                  </a:lnTo>
                  <a:close/>
                  <a:moveTo>
                    <a:pt x="140266" y="123955"/>
                  </a:moveTo>
                  <a:lnTo>
                    <a:pt x="140266" y="127217"/>
                  </a:lnTo>
                  <a:cubicBezTo>
                    <a:pt x="140266" y="129012"/>
                    <a:pt x="138798" y="130479"/>
                    <a:pt x="137004" y="130479"/>
                  </a:cubicBezTo>
                  <a:lnTo>
                    <a:pt x="130480" y="130479"/>
                  </a:lnTo>
                  <a:cubicBezTo>
                    <a:pt x="128686" y="130479"/>
                    <a:pt x="127218" y="129012"/>
                    <a:pt x="127218" y="127217"/>
                  </a:cubicBezTo>
                  <a:lnTo>
                    <a:pt x="127218" y="123955"/>
                  </a:lnTo>
                  <a:close/>
                  <a:moveTo>
                    <a:pt x="48931" y="140265"/>
                  </a:moveTo>
                  <a:cubicBezTo>
                    <a:pt x="50725" y="140265"/>
                    <a:pt x="52193" y="141733"/>
                    <a:pt x="52193" y="143527"/>
                  </a:cubicBezTo>
                  <a:cubicBezTo>
                    <a:pt x="52193" y="145321"/>
                    <a:pt x="50725" y="146789"/>
                    <a:pt x="48931" y="146789"/>
                  </a:cubicBezTo>
                  <a:cubicBezTo>
                    <a:pt x="47137" y="146789"/>
                    <a:pt x="45669" y="145321"/>
                    <a:pt x="45669" y="143527"/>
                  </a:cubicBezTo>
                  <a:cubicBezTo>
                    <a:pt x="45669" y="141733"/>
                    <a:pt x="47137" y="140265"/>
                    <a:pt x="48931" y="140265"/>
                  </a:cubicBezTo>
                  <a:close/>
                  <a:moveTo>
                    <a:pt x="101122" y="140265"/>
                  </a:moveTo>
                  <a:cubicBezTo>
                    <a:pt x="102917" y="140265"/>
                    <a:pt x="104384" y="141733"/>
                    <a:pt x="104384" y="143527"/>
                  </a:cubicBezTo>
                  <a:cubicBezTo>
                    <a:pt x="104384" y="145321"/>
                    <a:pt x="102917" y="146789"/>
                    <a:pt x="101122" y="146789"/>
                  </a:cubicBezTo>
                  <a:cubicBezTo>
                    <a:pt x="99328" y="146789"/>
                    <a:pt x="97860" y="145321"/>
                    <a:pt x="97860" y="143527"/>
                  </a:cubicBezTo>
                  <a:cubicBezTo>
                    <a:pt x="97860" y="141733"/>
                    <a:pt x="99328" y="140265"/>
                    <a:pt x="101122" y="140265"/>
                  </a:cubicBezTo>
                  <a:close/>
                  <a:moveTo>
                    <a:pt x="50529" y="166361"/>
                  </a:moveTo>
                  <a:cubicBezTo>
                    <a:pt x="58390" y="166361"/>
                    <a:pt x="61979" y="171515"/>
                    <a:pt x="61979" y="176310"/>
                  </a:cubicBezTo>
                  <a:lnTo>
                    <a:pt x="61979" y="189195"/>
                  </a:lnTo>
                  <a:lnTo>
                    <a:pt x="35883" y="189195"/>
                  </a:lnTo>
                  <a:lnTo>
                    <a:pt x="35883" y="176310"/>
                  </a:lnTo>
                  <a:cubicBezTo>
                    <a:pt x="35883" y="171515"/>
                    <a:pt x="39504" y="166361"/>
                    <a:pt x="47430" y="166361"/>
                  </a:cubicBezTo>
                  <a:close/>
                  <a:moveTo>
                    <a:pt x="102721" y="166361"/>
                  </a:moveTo>
                  <a:cubicBezTo>
                    <a:pt x="110582" y="166361"/>
                    <a:pt x="114170" y="171515"/>
                    <a:pt x="114170" y="176310"/>
                  </a:cubicBezTo>
                  <a:lnTo>
                    <a:pt x="114170" y="189195"/>
                  </a:lnTo>
                  <a:lnTo>
                    <a:pt x="88075" y="189195"/>
                  </a:lnTo>
                  <a:lnTo>
                    <a:pt x="88075" y="176310"/>
                  </a:lnTo>
                  <a:cubicBezTo>
                    <a:pt x="88075" y="171515"/>
                    <a:pt x="91695" y="166361"/>
                    <a:pt x="99622" y="166361"/>
                  </a:cubicBezTo>
                  <a:close/>
                  <a:moveTo>
                    <a:pt x="61979" y="195719"/>
                  </a:moveTo>
                  <a:lnTo>
                    <a:pt x="61979" y="202243"/>
                  </a:lnTo>
                  <a:lnTo>
                    <a:pt x="35883" y="202243"/>
                  </a:lnTo>
                  <a:lnTo>
                    <a:pt x="35883" y="195719"/>
                  </a:lnTo>
                  <a:close/>
                  <a:moveTo>
                    <a:pt x="114170" y="195719"/>
                  </a:moveTo>
                  <a:lnTo>
                    <a:pt x="114170" y="202243"/>
                  </a:lnTo>
                  <a:lnTo>
                    <a:pt x="88075" y="202243"/>
                  </a:lnTo>
                  <a:lnTo>
                    <a:pt x="88075" y="195719"/>
                  </a:lnTo>
                  <a:close/>
                  <a:moveTo>
                    <a:pt x="75092" y="0"/>
                  </a:moveTo>
                  <a:cubicBezTo>
                    <a:pt x="63903" y="0"/>
                    <a:pt x="55455" y="7764"/>
                    <a:pt x="55455" y="18071"/>
                  </a:cubicBezTo>
                  <a:lnTo>
                    <a:pt x="55455" y="32620"/>
                  </a:lnTo>
                  <a:lnTo>
                    <a:pt x="36731" y="32620"/>
                  </a:lnTo>
                  <a:cubicBezTo>
                    <a:pt x="34350" y="32620"/>
                    <a:pt x="32001" y="32685"/>
                    <a:pt x="30011" y="33664"/>
                  </a:cubicBezTo>
                  <a:cubicBezTo>
                    <a:pt x="28478" y="34447"/>
                    <a:pt x="26684" y="35980"/>
                    <a:pt x="26195" y="39144"/>
                  </a:cubicBezTo>
                  <a:lnTo>
                    <a:pt x="12755" y="39144"/>
                  </a:lnTo>
                  <a:cubicBezTo>
                    <a:pt x="5840" y="39144"/>
                    <a:pt x="1" y="45113"/>
                    <a:pt x="1" y="52192"/>
                  </a:cubicBezTo>
                  <a:cubicBezTo>
                    <a:pt x="1" y="59270"/>
                    <a:pt x="5840" y="65240"/>
                    <a:pt x="12755" y="65240"/>
                  </a:cubicBezTo>
                  <a:lnTo>
                    <a:pt x="13049" y="65240"/>
                  </a:lnTo>
                  <a:lnTo>
                    <a:pt x="13049" y="91662"/>
                  </a:lnTo>
                  <a:cubicBezTo>
                    <a:pt x="7145" y="92771"/>
                    <a:pt x="3263" y="96979"/>
                    <a:pt x="3263" y="102589"/>
                  </a:cubicBezTo>
                  <a:lnTo>
                    <a:pt x="3263" y="127217"/>
                  </a:lnTo>
                  <a:cubicBezTo>
                    <a:pt x="3263" y="132600"/>
                    <a:pt x="7634" y="137003"/>
                    <a:pt x="13049" y="137003"/>
                  </a:cubicBezTo>
                  <a:lnTo>
                    <a:pt x="19573" y="137003"/>
                  </a:lnTo>
                  <a:cubicBezTo>
                    <a:pt x="24955" y="137003"/>
                    <a:pt x="29359" y="132600"/>
                    <a:pt x="29359" y="127217"/>
                  </a:cubicBezTo>
                  <a:lnTo>
                    <a:pt x="29359" y="102589"/>
                  </a:lnTo>
                  <a:cubicBezTo>
                    <a:pt x="29359" y="96946"/>
                    <a:pt x="25477" y="92738"/>
                    <a:pt x="19573" y="91629"/>
                  </a:cubicBezTo>
                  <a:lnTo>
                    <a:pt x="19573" y="65240"/>
                  </a:lnTo>
                  <a:lnTo>
                    <a:pt x="26390" y="65240"/>
                  </a:lnTo>
                  <a:cubicBezTo>
                    <a:pt x="27565" y="70948"/>
                    <a:pt x="32131" y="75972"/>
                    <a:pt x="37742" y="77309"/>
                  </a:cubicBezTo>
                  <a:lnTo>
                    <a:pt x="39569" y="77798"/>
                  </a:lnTo>
                  <a:lnTo>
                    <a:pt x="45082" y="96359"/>
                  </a:lnTo>
                  <a:cubicBezTo>
                    <a:pt x="39764" y="99034"/>
                    <a:pt x="36111" y="104547"/>
                    <a:pt x="36111" y="110908"/>
                  </a:cubicBezTo>
                  <a:cubicBezTo>
                    <a:pt x="36111" y="117497"/>
                    <a:pt x="40025" y="123173"/>
                    <a:pt x="45669" y="125750"/>
                  </a:cubicBezTo>
                  <a:lnTo>
                    <a:pt x="45669" y="134296"/>
                  </a:lnTo>
                  <a:cubicBezTo>
                    <a:pt x="41852" y="135633"/>
                    <a:pt x="39145" y="139287"/>
                    <a:pt x="39145" y="143527"/>
                  </a:cubicBezTo>
                  <a:cubicBezTo>
                    <a:pt x="39145" y="147768"/>
                    <a:pt x="41852" y="151421"/>
                    <a:pt x="45669" y="152759"/>
                  </a:cubicBezTo>
                  <a:lnTo>
                    <a:pt x="45669" y="159837"/>
                  </a:lnTo>
                  <a:cubicBezTo>
                    <a:pt x="45669" y="159870"/>
                    <a:pt x="45669" y="159870"/>
                    <a:pt x="45669" y="159903"/>
                  </a:cubicBezTo>
                  <a:cubicBezTo>
                    <a:pt x="36242" y="160653"/>
                    <a:pt x="29359" y="167470"/>
                    <a:pt x="29359" y="176310"/>
                  </a:cubicBezTo>
                  <a:lnTo>
                    <a:pt x="29359" y="202243"/>
                  </a:lnTo>
                  <a:cubicBezTo>
                    <a:pt x="27565" y="202243"/>
                    <a:pt x="26097" y="203711"/>
                    <a:pt x="26097" y="205505"/>
                  </a:cubicBezTo>
                  <a:cubicBezTo>
                    <a:pt x="26097" y="207299"/>
                    <a:pt x="27565" y="208767"/>
                    <a:pt x="29359" y="208767"/>
                  </a:cubicBezTo>
                  <a:lnTo>
                    <a:pt x="68503" y="208767"/>
                  </a:lnTo>
                  <a:cubicBezTo>
                    <a:pt x="70297" y="208767"/>
                    <a:pt x="71765" y="207299"/>
                    <a:pt x="71765" y="205505"/>
                  </a:cubicBezTo>
                  <a:cubicBezTo>
                    <a:pt x="71765" y="203711"/>
                    <a:pt x="70297" y="202243"/>
                    <a:pt x="68503" y="202243"/>
                  </a:cubicBezTo>
                  <a:lnTo>
                    <a:pt x="68503" y="176310"/>
                  </a:lnTo>
                  <a:cubicBezTo>
                    <a:pt x="68503" y="167275"/>
                    <a:pt x="61718" y="160588"/>
                    <a:pt x="52193" y="159903"/>
                  </a:cubicBezTo>
                  <a:cubicBezTo>
                    <a:pt x="52193" y="159870"/>
                    <a:pt x="52193" y="159870"/>
                    <a:pt x="52193" y="159837"/>
                  </a:cubicBezTo>
                  <a:lnTo>
                    <a:pt x="52193" y="152759"/>
                  </a:lnTo>
                  <a:cubicBezTo>
                    <a:pt x="55977" y="151421"/>
                    <a:pt x="58717" y="147768"/>
                    <a:pt x="58717" y="143527"/>
                  </a:cubicBezTo>
                  <a:cubicBezTo>
                    <a:pt x="58717" y="139287"/>
                    <a:pt x="55977" y="135633"/>
                    <a:pt x="52193" y="134296"/>
                  </a:cubicBezTo>
                  <a:lnTo>
                    <a:pt x="52193" y="127217"/>
                  </a:lnTo>
                  <a:lnTo>
                    <a:pt x="65241" y="127217"/>
                  </a:lnTo>
                  <a:cubicBezTo>
                    <a:pt x="67035" y="127217"/>
                    <a:pt x="68503" y="125750"/>
                    <a:pt x="68503" y="123955"/>
                  </a:cubicBezTo>
                  <a:lnTo>
                    <a:pt x="81551" y="123955"/>
                  </a:lnTo>
                  <a:cubicBezTo>
                    <a:pt x="81551" y="125750"/>
                    <a:pt x="83018" y="127217"/>
                    <a:pt x="84813" y="127217"/>
                  </a:cubicBezTo>
                  <a:lnTo>
                    <a:pt x="97860" y="127217"/>
                  </a:lnTo>
                  <a:lnTo>
                    <a:pt x="97860" y="134296"/>
                  </a:lnTo>
                  <a:cubicBezTo>
                    <a:pt x="94044" y="135633"/>
                    <a:pt x="91337" y="139287"/>
                    <a:pt x="91337" y="143527"/>
                  </a:cubicBezTo>
                  <a:cubicBezTo>
                    <a:pt x="91337" y="147768"/>
                    <a:pt x="94044" y="151421"/>
                    <a:pt x="97860" y="152759"/>
                  </a:cubicBezTo>
                  <a:lnTo>
                    <a:pt x="97860" y="159837"/>
                  </a:lnTo>
                  <a:cubicBezTo>
                    <a:pt x="97860" y="159870"/>
                    <a:pt x="97860" y="159870"/>
                    <a:pt x="97860" y="159903"/>
                  </a:cubicBezTo>
                  <a:cubicBezTo>
                    <a:pt x="88433" y="160653"/>
                    <a:pt x="81551" y="167470"/>
                    <a:pt x="81551" y="176310"/>
                  </a:cubicBezTo>
                  <a:lnTo>
                    <a:pt x="81551" y="202243"/>
                  </a:lnTo>
                  <a:cubicBezTo>
                    <a:pt x="79756" y="202243"/>
                    <a:pt x="78289" y="203711"/>
                    <a:pt x="78289" y="205505"/>
                  </a:cubicBezTo>
                  <a:cubicBezTo>
                    <a:pt x="78289" y="207299"/>
                    <a:pt x="79756" y="208767"/>
                    <a:pt x="81551" y="208767"/>
                  </a:cubicBezTo>
                  <a:lnTo>
                    <a:pt x="120694" y="208767"/>
                  </a:lnTo>
                  <a:cubicBezTo>
                    <a:pt x="122488" y="208767"/>
                    <a:pt x="123956" y="207299"/>
                    <a:pt x="123956" y="205505"/>
                  </a:cubicBezTo>
                  <a:cubicBezTo>
                    <a:pt x="123956" y="203711"/>
                    <a:pt x="122488" y="202243"/>
                    <a:pt x="120694" y="202243"/>
                  </a:cubicBezTo>
                  <a:lnTo>
                    <a:pt x="120694" y="176310"/>
                  </a:lnTo>
                  <a:cubicBezTo>
                    <a:pt x="120694" y="167275"/>
                    <a:pt x="113909" y="160588"/>
                    <a:pt x="104384" y="159903"/>
                  </a:cubicBezTo>
                  <a:cubicBezTo>
                    <a:pt x="104384" y="159870"/>
                    <a:pt x="104384" y="159870"/>
                    <a:pt x="104384" y="159837"/>
                  </a:cubicBezTo>
                  <a:lnTo>
                    <a:pt x="104384" y="152759"/>
                  </a:lnTo>
                  <a:cubicBezTo>
                    <a:pt x="108168" y="151421"/>
                    <a:pt x="110908" y="147768"/>
                    <a:pt x="110908" y="143527"/>
                  </a:cubicBezTo>
                  <a:cubicBezTo>
                    <a:pt x="110908" y="139287"/>
                    <a:pt x="108168" y="135633"/>
                    <a:pt x="104384" y="134296"/>
                  </a:cubicBezTo>
                  <a:lnTo>
                    <a:pt x="104384" y="125815"/>
                  </a:lnTo>
                  <a:cubicBezTo>
                    <a:pt x="110093" y="123270"/>
                    <a:pt x="114073" y="117562"/>
                    <a:pt x="114073" y="110908"/>
                  </a:cubicBezTo>
                  <a:cubicBezTo>
                    <a:pt x="114073" y="104514"/>
                    <a:pt x="110387" y="98936"/>
                    <a:pt x="104972" y="96294"/>
                  </a:cubicBezTo>
                  <a:lnTo>
                    <a:pt x="110452" y="77831"/>
                  </a:lnTo>
                  <a:lnTo>
                    <a:pt x="112376" y="77342"/>
                  </a:lnTo>
                  <a:cubicBezTo>
                    <a:pt x="117954" y="75972"/>
                    <a:pt x="122488" y="70948"/>
                    <a:pt x="123663" y="65240"/>
                  </a:cubicBezTo>
                  <a:lnTo>
                    <a:pt x="130480" y="65240"/>
                  </a:lnTo>
                  <a:lnTo>
                    <a:pt x="130480" y="91629"/>
                  </a:lnTo>
                  <a:cubicBezTo>
                    <a:pt x="124576" y="92738"/>
                    <a:pt x="120694" y="96946"/>
                    <a:pt x="120694" y="102589"/>
                  </a:cubicBezTo>
                  <a:lnTo>
                    <a:pt x="120694" y="120498"/>
                  </a:lnTo>
                  <a:cubicBezTo>
                    <a:pt x="120694" y="120563"/>
                    <a:pt x="120694" y="120628"/>
                    <a:pt x="120694" y="120693"/>
                  </a:cubicBezTo>
                  <a:cubicBezTo>
                    <a:pt x="120694" y="120759"/>
                    <a:pt x="120694" y="120824"/>
                    <a:pt x="120694" y="120889"/>
                  </a:cubicBezTo>
                  <a:lnTo>
                    <a:pt x="120694" y="127217"/>
                  </a:lnTo>
                  <a:cubicBezTo>
                    <a:pt x="120694" y="132600"/>
                    <a:pt x="125098" y="137003"/>
                    <a:pt x="130480" y="137003"/>
                  </a:cubicBezTo>
                  <a:lnTo>
                    <a:pt x="137004" y="137003"/>
                  </a:lnTo>
                  <a:cubicBezTo>
                    <a:pt x="142419" y="137003"/>
                    <a:pt x="146790" y="132600"/>
                    <a:pt x="146790" y="127217"/>
                  </a:cubicBezTo>
                  <a:lnTo>
                    <a:pt x="146790" y="102589"/>
                  </a:lnTo>
                  <a:cubicBezTo>
                    <a:pt x="146790" y="96946"/>
                    <a:pt x="142909" y="92771"/>
                    <a:pt x="137004" y="91662"/>
                  </a:cubicBezTo>
                  <a:lnTo>
                    <a:pt x="137004" y="65240"/>
                  </a:lnTo>
                  <a:lnTo>
                    <a:pt x="137298" y="65240"/>
                  </a:lnTo>
                  <a:cubicBezTo>
                    <a:pt x="144213" y="65240"/>
                    <a:pt x="150052" y="59270"/>
                    <a:pt x="150052" y="52192"/>
                  </a:cubicBezTo>
                  <a:cubicBezTo>
                    <a:pt x="150052" y="45113"/>
                    <a:pt x="144213" y="39144"/>
                    <a:pt x="137298" y="39144"/>
                  </a:cubicBezTo>
                  <a:lnTo>
                    <a:pt x="122913" y="39144"/>
                  </a:lnTo>
                  <a:cubicBezTo>
                    <a:pt x="121053" y="35132"/>
                    <a:pt x="116845" y="32620"/>
                    <a:pt x="111463" y="32620"/>
                  </a:cubicBezTo>
                  <a:lnTo>
                    <a:pt x="94598" y="32620"/>
                  </a:lnTo>
                  <a:lnTo>
                    <a:pt x="94598" y="18071"/>
                  </a:lnTo>
                  <a:cubicBezTo>
                    <a:pt x="94598" y="7764"/>
                    <a:pt x="86248" y="0"/>
                    <a:pt x="7515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3389200" y="1296625"/>
              <a:ext cx="818775" cy="818775"/>
            </a:xfrm>
            <a:custGeom>
              <a:avLst/>
              <a:gdLst/>
              <a:ahLst/>
              <a:cxnLst/>
              <a:rect l="l" t="t" r="r" b="b"/>
              <a:pathLst>
                <a:path w="32751" h="32751" extrusionOk="0">
                  <a:moveTo>
                    <a:pt x="16375" y="1"/>
                  </a:moveTo>
                  <a:cubicBezTo>
                    <a:pt x="7340" y="1"/>
                    <a:pt x="0" y="7340"/>
                    <a:pt x="0" y="16376"/>
                  </a:cubicBezTo>
                  <a:cubicBezTo>
                    <a:pt x="0" y="25411"/>
                    <a:pt x="7340" y="32751"/>
                    <a:pt x="16375" y="32751"/>
                  </a:cubicBezTo>
                  <a:cubicBezTo>
                    <a:pt x="25411" y="32751"/>
                    <a:pt x="32751" y="25411"/>
                    <a:pt x="32751" y="16376"/>
                  </a:cubicBezTo>
                  <a:cubicBezTo>
                    <a:pt x="32751" y="15006"/>
                    <a:pt x="32587" y="13636"/>
                    <a:pt x="32229" y="12298"/>
                  </a:cubicBezTo>
                  <a:cubicBezTo>
                    <a:pt x="31868" y="10830"/>
                    <a:pt x="30519" y="9855"/>
                    <a:pt x="29062" y="9855"/>
                  </a:cubicBezTo>
                  <a:cubicBezTo>
                    <a:pt x="28803" y="9855"/>
                    <a:pt x="28542" y="9886"/>
                    <a:pt x="28282" y="9950"/>
                  </a:cubicBezTo>
                  <a:cubicBezTo>
                    <a:pt x="26520" y="10406"/>
                    <a:pt x="25476" y="12168"/>
                    <a:pt x="25900" y="13929"/>
                  </a:cubicBezTo>
                  <a:cubicBezTo>
                    <a:pt x="26129" y="14712"/>
                    <a:pt x="26227" y="15528"/>
                    <a:pt x="26227" y="16376"/>
                  </a:cubicBezTo>
                  <a:cubicBezTo>
                    <a:pt x="26227" y="21791"/>
                    <a:pt x="21790" y="26227"/>
                    <a:pt x="16375" y="26227"/>
                  </a:cubicBezTo>
                  <a:cubicBezTo>
                    <a:pt x="10960" y="26227"/>
                    <a:pt x="6524" y="21791"/>
                    <a:pt x="6524" y="16376"/>
                  </a:cubicBezTo>
                  <a:cubicBezTo>
                    <a:pt x="6524" y="10961"/>
                    <a:pt x="10960" y="6525"/>
                    <a:pt x="16375" y="6525"/>
                  </a:cubicBezTo>
                  <a:cubicBezTo>
                    <a:pt x="17223" y="6525"/>
                    <a:pt x="18072" y="6622"/>
                    <a:pt x="18887" y="6851"/>
                  </a:cubicBezTo>
                  <a:cubicBezTo>
                    <a:pt x="19162" y="6923"/>
                    <a:pt x="19438" y="6958"/>
                    <a:pt x="19710" y="6958"/>
                  </a:cubicBezTo>
                  <a:cubicBezTo>
                    <a:pt x="21152" y="6958"/>
                    <a:pt x="22483" y="5984"/>
                    <a:pt x="22867" y="4502"/>
                  </a:cubicBezTo>
                  <a:cubicBezTo>
                    <a:pt x="23323" y="2773"/>
                    <a:pt x="22280" y="979"/>
                    <a:pt x="20518" y="523"/>
                  </a:cubicBezTo>
                  <a:cubicBezTo>
                    <a:pt x="19181" y="196"/>
                    <a:pt x="17778" y="1"/>
                    <a:pt x="16375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3555550" y="64585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3263" y="1"/>
                  </a:moveTo>
                  <a:cubicBezTo>
                    <a:pt x="1469" y="1"/>
                    <a:pt x="1" y="1469"/>
                    <a:pt x="1" y="3263"/>
                  </a:cubicBezTo>
                  <a:cubicBezTo>
                    <a:pt x="1" y="5057"/>
                    <a:pt x="1469" y="6525"/>
                    <a:pt x="3263" y="6525"/>
                  </a:cubicBezTo>
                  <a:lnTo>
                    <a:pt x="16311" y="6525"/>
                  </a:lnTo>
                  <a:cubicBezTo>
                    <a:pt x="18105" y="6525"/>
                    <a:pt x="19573" y="5057"/>
                    <a:pt x="19573" y="3263"/>
                  </a:cubicBezTo>
                  <a:cubicBezTo>
                    <a:pt x="19573" y="1469"/>
                    <a:pt x="18105" y="1"/>
                    <a:pt x="16311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3"/>
          <p:cNvSpPr txBox="1"/>
          <p:nvPr/>
        </p:nvSpPr>
        <p:spPr>
          <a:xfrm>
            <a:off x="3941741" y="2447910"/>
            <a:ext cx="1348102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ESTRATEGIA DE DATOS</a:t>
            </a:r>
          </a:p>
        </p:txBody>
      </p:sp>
      <p:sp>
        <p:nvSpPr>
          <p:cNvPr id="724" name="Google Shape;724;p33"/>
          <p:cNvSpPr txBox="1"/>
          <p:nvPr/>
        </p:nvSpPr>
        <p:spPr>
          <a:xfrm>
            <a:off x="4018900" y="4016327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GOBIERNO DE DATOS </a:t>
            </a:r>
          </a:p>
        </p:txBody>
      </p:sp>
      <p:sp>
        <p:nvSpPr>
          <p:cNvPr id="725" name="Google Shape;725;p33"/>
          <p:cNvSpPr txBox="1"/>
          <p:nvPr/>
        </p:nvSpPr>
        <p:spPr>
          <a:xfrm>
            <a:off x="3961931" y="3222883"/>
            <a:ext cx="1101538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CONOCIMIENTO DEL DATO</a:t>
            </a:r>
          </a:p>
        </p:txBody>
      </p:sp>
      <p:sp>
        <p:nvSpPr>
          <p:cNvPr id="726" name="Google Shape;726;p33"/>
          <p:cNvSpPr txBox="1"/>
          <p:nvPr/>
        </p:nvSpPr>
        <p:spPr>
          <a:xfrm>
            <a:off x="5239194" y="1815952"/>
            <a:ext cx="3563786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Generar valor a la escuela de manera sencilla anticipándose y mejorando la calidad del proceso de registro e inscripción teniendo en cuenta el análisis del proceso hecho por el estudiante. </a:t>
            </a:r>
            <a:endParaRPr lang="es-CO"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7" name="Google Shape;727;p33"/>
          <p:cNvSpPr txBox="1"/>
          <p:nvPr/>
        </p:nvSpPr>
        <p:spPr>
          <a:xfrm>
            <a:off x="5166678" y="2896444"/>
            <a:ext cx="3721849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Actualmente se cuenta con un modelo conceptual y lógico donde se encuentran identificados los documentos y contenido con ficha técnica correspondiente pero por ser datos sensibles se encuentran restringidos.</a:t>
            </a:r>
            <a:endParaRPr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8" name="Google Shape;728;p33"/>
          <p:cNvSpPr txBox="1"/>
          <p:nvPr/>
        </p:nvSpPr>
        <p:spPr>
          <a:xfrm>
            <a:off x="5135063" y="3888977"/>
            <a:ext cx="3825980" cy="106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Está integrado por un conjunto de procedimientos y controles de naturaleza jurídica, técnica y organizacional con miras a promover la protección y adecuado tratamiento de sus datos personales conforme a las finalidades y términos descritos en nuestra política de tratamiento de datos personales.</a:t>
            </a:r>
            <a:endParaRPr lang="en-US"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9" name="Google Shape;729;p33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OUR PLANS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730" name="Google Shape;730;p33"/>
          <p:cNvGrpSpPr/>
          <p:nvPr/>
        </p:nvGrpSpPr>
        <p:grpSpPr>
          <a:xfrm>
            <a:off x="691418" y="852032"/>
            <a:ext cx="3675432" cy="3405599"/>
            <a:chOff x="985625" y="238500"/>
            <a:chExt cx="5643225" cy="5228925"/>
          </a:xfrm>
        </p:grpSpPr>
        <p:sp>
          <p:nvSpPr>
            <p:cNvPr id="731" name="Google Shape;731;p33"/>
            <p:cNvSpPr/>
            <p:nvPr/>
          </p:nvSpPr>
          <p:spPr>
            <a:xfrm>
              <a:off x="5612675" y="5222325"/>
              <a:ext cx="236000" cy="245100"/>
            </a:xfrm>
            <a:custGeom>
              <a:avLst/>
              <a:gdLst/>
              <a:ahLst/>
              <a:cxnLst/>
              <a:rect l="l" t="t" r="r" b="b"/>
              <a:pathLst>
                <a:path w="9440" h="9804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5631600" y="334000"/>
              <a:ext cx="202475" cy="123950"/>
            </a:xfrm>
            <a:custGeom>
              <a:avLst/>
              <a:gdLst/>
              <a:ahLst/>
              <a:cxnLst/>
              <a:rect l="l" t="t" r="r" b="b"/>
              <a:pathLst>
                <a:path w="8099" h="4958" extrusionOk="0">
                  <a:moveTo>
                    <a:pt x="1" y="1"/>
                  </a:moveTo>
                  <a:lnTo>
                    <a:pt x="1" y="4137"/>
                  </a:lnTo>
                  <a:lnTo>
                    <a:pt x="1121" y="4168"/>
                  </a:lnTo>
                  <a:cubicBezTo>
                    <a:pt x="1453" y="4168"/>
                    <a:pt x="1848" y="4200"/>
                    <a:pt x="2274" y="4231"/>
                  </a:cubicBezTo>
                  <a:cubicBezTo>
                    <a:pt x="2700" y="4263"/>
                    <a:pt x="3158" y="4279"/>
                    <a:pt x="3600" y="4358"/>
                  </a:cubicBezTo>
                  <a:cubicBezTo>
                    <a:pt x="4799" y="4484"/>
                    <a:pt x="5983" y="4689"/>
                    <a:pt x="7167" y="4957"/>
                  </a:cubicBezTo>
                  <a:lnTo>
                    <a:pt x="8099" y="916"/>
                  </a:lnTo>
                  <a:cubicBezTo>
                    <a:pt x="6757" y="616"/>
                    <a:pt x="5415" y="380"/>
                    <a:pt x="4058" y="238"/>
                  </a:cubicBezTo>
                  <a:cubicBezTo>
                    <a:pt x="3552" y="159"/>
                    <a:pt x="3047" y="143"/>
                    <a:pt x="2574" y="96"/>
                  </a:cubicBezTo>
                  <a:cubicBezTo>
                    <a:pt x="2100" y="64"/>
                    <a:pt x="1642" y="32"/>
                    <a:pt x="1264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5915750" y="392800"/>
              <a:ext cx="130250" cy="134200"/>
            </a:xfrm>
            <a:custGeom>
              <a:avLst/>
              <a:gdLst/>
              <a:ahLst/>
              <a:cxnLst/>
              <a:rect l="l" t="t" r="r" b="b"/>
              <a:pathLst>
                <a:path w="5210" h="5368" extrusionOk="0">
                  <a:moveTo>
                    <a:pt x="1484" y="1"/>
                  </a:moveTo>
                  <a:lnTo>
                    <a:pt x="0" y="3884"/>
                  </a:lnTo>
                  <a:lnTo>
                    <a:pt x="537" y="4089"/>
                  </a:lnTo>
                  <a:lnTo>
                    <a:pt x="1073" y="4310"/>
                  </a:lnTo>
                  <a:lnTo>
                    <a:pt x="1673" y="4579"/>
                  </a:lnTo>
                  <a:cubicBezTo>
                    <a:pt x="2084" y="4768"/>
                    <a:pt x="2510" y="4957"/>
                    <a:pt x="2810" y="5115"/>
                  </a:cubicBezTo>
                  <a:lnTo>
                    <a:pt x="3299" y="5368"/>
                  </a:lnTo>
                  <a:lnTo>
                    <a:pt x="5209" y="1674"/>
                  </a:lnTo>
                  <a:lnTo>
                    <a:pt x="4641" y="1390"/>
                  </a:lnTo>
                  <a:cubicBezTo>
                    <a:pt x="4309" y="1201"/>
                    <a:pt x="3836" y="1011"/>
                    <a:pt x="3378" y="790"/>
                  </a:cubicBezTo>
                  <a:lnTo>
                    <a:pt x="2684" y="490"/>
                  </a:lnTo>
                  <a:lnTo>
                    <a:pt x="2084" y="238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5121750" y="333625"/>
              <a:ext cx="509875" cy="222200"/>
            </a:xfrm>
            <a:custGeom>
              <a:avLst/>
              <a:gdLst/>
              <a:ahLst/>
              <a:cxnLst/>
              <a:rect l="l" t="t" r="r" b="b"/>
              <a:pathLst>
                <a:path w="20395" h="8888" extrusionOk="0">
                  <a:moveTo>
                    <a:pt x="20395" y="0"/>
                  </a:moveTo>
                  <a:lnTo>
                    <a:pt x="19463" y="32"/>
                  </a:lnTo>
                  <a:cubicBezTo>
                    <a:pt x="19163" y="32"/>
                    <a:pt x="18816" y="47"/>
                    <a:pt x="18406" y="63"/>
                  </a:cubicBezTo>
                  <a:lnTo>
                    <a:pt x="17017" y="174"/>
                  </a:lnTo>
                  <a:cubicBezTo>
                    <a:pt x="14538" y="395"/>
                    <a:pt x="12092" y="884"/>
                    <a:pt x="9724" y="1610"/>
                  </a:cubicBezTo>
                  <a:cubicBezTo>
                    <a:pt x="7340" y="2352"/>
                    <a:pt x="5051" y="3331"/>
                    <a:pt x="2873" y="4546"/>
                  </a:cubicBezTo>
                  <a:lnTo>
                    <a:pt x="1673" y="5241"/>
                  </a:lnTo>
                  <a:lnTo>
                    <a:pt x="774" y="5809"/>
                  </a:lnTo>
                  <a:lnTo>
                    <a:pt x="190" y="6188"/>
                  </a:lnTo>
                  <a:cubicBezTo>
                    <a:pt x="63" y="6283"/>
                    <a:pt x="0" y="6330"/>
                    <a:pt x="0" y="6330"/>
                  </a:cubicBezTo>
                  <a:lnTo>
                    <a:pt x="1768" y="8887"/>
                  </a:lnTo>
                  <a:lnTo>
                    <a:pt x="1942" y="8761"/>
                  </a:lnTo>
                  <a:lnTo>
                    <a:pt x="2478" y="8414"/>
                  </a:lnTo>
                  <a:lnTo>
                    <a:pt x="3283" y="7893"/>
                  </a:lnTo>
                  <a:lnTo>
                    <a:pt x="4388" y="7261"/>
                  </a:lnTo>
                  <a:cubicBezTo>
                    <a:pt x="8366" y="5036"/>
                    <a:pt x="12770" y="3678"/>
                    <a:pt x="17301" y="3268"/>
                  </a:cubicBezTo>
                  <a:lnTo>
                    <a:pt x="18564" y="3173"/>
                  </a:lnTo>
                  <a:cubicBezTo>
                    <a:pt x="18942" y="3157"/>
                    <a:pt x="19274" y="3141"/>
                    <a:pt x="19542" y="3141"/>
                  </a:cubicBezTo>
                  <a:lnTo>
                    <a:pt x="20395" y="3126"/>
                  </a:lnTo>
                  <a:lnTo>
                    <a:pt x="20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144625" y="516725"/>
              <a:ext cx="108950" cy="103800"/>
            </a:xfrm>
            <a:custGeom>
              <a:avLst/>
              <a:gdLst/>
              <a:ahLst/>
              <a:cxnLst/>
              <a:rect l="l" t="t" r="r" b="b"/>
              <a:pathLst>
                <a:path w="4358" h="4152" extrusionOk="0">
                  <a:moveTo>
                    <a:pt x="1248" y="0"/>
                  </a:moveTo>
                  <a:lnTo>
                    <a:pt x="1" y="1642"/>
                  </a:lnTo>
                  <a:lnTo>
                    <a:pt x="474" y="2021"/>
                  </a:lnTo>
                  <a:cubicBezTo>
                    <a:pt x="758" y="2242"/>
                    <a:pt x="1137" y="2542"/>
                    <a:pt x="1500" y="2858"/>
                  </a:cubicBezTo>
                  <a:cubicBezTo>
                    <a:pt x="1847" y="3173"/>
                    <a:pt x="2226" y="3489"/>
                    <a:pt x="2479" y="3726"/>
                  </a:cubicBezTo>
                  <a:lnTo>
                    <a:pt x="2921" y="4152"/>
                  </a:lnTo>
                  <a:lnTo>
                    <a:pt x="4357" y="2637"/>
                  </a:lnTo>
                  <a:lnTo>
                    <a:pt x="3884" y="2210"/>
                  </a:lnTo>
                  <a:cubicBezTo>
                    <a:pt x="3615" y="1942"/>
                    <a:pt x="3221" y="1611"/>
                    <a:pt x="2842" y="1279"/>
                  </a:cubicBezTo>
                  <a:cubicBezTo>
                    <a:pt x="2463" y="932"/>
                    <a:pt x="2053" y="632"/>
                    <a:pt x="1753" y="395"/>
                  </a:cubicBezTo>
                  <a:lnTo>
                    <a:pt x="124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6355750" y="1595650"/>
              <a:ext cx="92775" cy="112100"/>
            </a:xfrm>
            <a:custGeom>
              <a:avLst/>
              <a:gdLst/>
              <a:ahLst/>
              <a:cxnLst/>
              <a:rect l="l" t="t" r="r" b="b"/>
              <a:pathLst>
                <a:path w="3711" h="4484" extrusionOk="0">
                  <a:moveTo>
                    <a:pt x="1832" y="0"/>
                  </a:moveTo>
                  <a:lnTo>
                    <a:pt x="1769" y="143"/>
                  </a:lnTo>
                  <a:cubicBezTo>
                    <a:pt x="1721" y="237"/>
                    <a:pt x="1658" y="379"/>
                    <a:pt x="1563" y="537"/>
                  </a:cubicBezTo>
                  <a:cubicBezTo>
                    <a:pt x="1406" y="869"/>
                    <a:pt x="1200" y="1311"/>
                    <a:pt x="964" y="1721"/>
                  </a:cubicBezTo>
                  <a:cubicBezTo>
                    <a:pt x="727" y="2147"/>
                    <a:pt x="490" y="2558"/>
                    <a:pt x="316" y="2873"/>
                  </a:cubicBezTo>
                  <a:cubicBezTo>
                    <a:pt x="127" y="3189"/>
                    <a:pt x="1" y="3394"/>
                    <a:pt x="1" y="3394"/>
                  </a:cubicBezTo>
                  <a:lnTo>
                    <a:pt x="1769" y="4484"/>
                  </a:lnTo>
                  <a:cubicBezTo>
                    <a:pt x="1769" y="4484"/>
                    <a:pt x="1911" y="4263"/>
                    <a:pt x="2100" y="3931"/>
                  </a:cubicBezTo>
                  <a:cubicBezTo>
                    <a:pt x="2289" y="3600"/>
                    <a:pt x="2574" y="3173"/>
                    <a:pt x="2795" y="2700"/>
                  </a:cubicBezTo>
                  <a:cubicBezTo>
                    <a:pt x="3031" y="2242"/>
                    <a:pt x="3268" y="1800"/>
                    <a:pt x="3442" y="1453"/>
                  </a:cubicBezTo>
                  <a:cubicBezTo>
                    <a:pt x="3521" y="1279"/>
                    <a:pt x="3600" y="1137"/>
                    <a:pt x="3631" y="1042"/>
                  </a:cubicBezTo>
                  <a:lnTo>
                    <a:pt x="3710" y="884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5981650" y="1856100"/>
              <a:ext cx="184300" cy="143675"/>
            </a:xfrm>
            <a:custGeom>
              <a:avLst/>
              <a:gdLst/>
              <a:ahLst/>
              <a:cxnLst/>
              <a:rect l="l" t="t" r="r" b="b"/>
              <a:pathLst>
                <a:path w="7372" h="5747" extrusionOk="0">
                  <a:moveTo>
                    <a:pt x="6078" y="1"/>
                  </a:moveTo>
                  <a:lnTo>
                    <a:pt x="5194" y="695"/>
                  </a:lnTo>
                  <a:cubicBezTo>
                    <a:pt x="4641" y="1106"/>
                    <a:pt x="3915" y="1642"/>
                    <a:pt x="3157" y="2116"/>
                  </a:cubicBezTo>
                  <a:lnTo>
                    <a:pt x="2573" y="2479"/>
                  </a:lnTo>
                  <a:lnTo>
                    <a:pt x="2021" y="2811"/>
                  </a:lnTo>
                  <a:cubicBezTo>
                    <a:pt x="1642" y="3016"/>
                    <a:pt x="1310" y="3221"/>
                    <a:pt x="1010" y="3379"/>
                  </a:cubicBezTo>
                  <a:lnTo>
                    <a:pt x="0" y="3884"/>
                  </a:lnTo>
                  <a:lnTo>
                    <a:pt x="900" y="5747"/>
                  </a:lnTo>
                  <a:lnTo>
                    <a:pt x="1973" y="5210"/>
                  </a:lnTo>
                  <a:cubicBezTo>
                    <a:pt x="2305" y="5052"/>
                    <a:pt x="2668" y="4815"/>
                    <a:pt x="3063" y="4594"/>
                  </a:cubicBezTo>
                  <a:lnTo>
                    <a:pt x="3647" y="4247"/>
                  </a:lnTo>
                  <a:lnTo>
                    <a:pt x="4262" y="3852"/>
                  </a:lnTo>
                  <a:cubicBezTo>
                    <a:pt x="5067" y="3347"/>
                    <a:pt x="5841" y="2779"/>
                    <a:pt x="6425" y="2353"/>
                  </a:cubicBezTo>
                  <a:lnTo>
                    <a:pt x="7372" y="1611"/>
                  </a:lnTo>
                  <a:lnTo>
                    <a:pt x="607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5058200" y="597225"/>
              <a:ext cx="174075" cy="152350"/>
            </a:xfrm>
            <a:custGeom>
              <a:avLst/>
              <a:gdLst/>
              <a:ahLst/>
              <a:cxnLst/>
              <a:rect l="l" t="t" r="r" b="b"/>
              <a:pathLst>
                <a:path w="6963" h="6094" extrusionOk="0">
                  <a:moveTo>
                    <a:pt x="6757" y="1"/>
                  </a:moveTo>
                  <a:lnTo>
                    <a:pt x="6441" y="206"/>
                  </a:lnTo>
                  <a:cubicBezTo>
                    <a:pt x="6220" y="332"/>
                    <a:pt x="5936" y="522"/>
                    <a:pt x="5589" y="774"/>
                  </a:cubicBezTo>
                  <a:cubicBezTo>
                    <a:pt x="5257" y="1027"/>
                    <a:pt x="4847" y="1295"/>
                    <a:pt x="4436" y="1627"/>
                  </a:cubicBezTo>
                  <a:cubicBezTo>
                    <a:pt x="4026" y="1958"/>
                    <a:pt x="3584" y="2305"/>
                    <a:pt x="3158" y="2668"/>
                  </a:cubicBezTo>
                  <a:cubicBezTo>
                    <a:pt x="2953" y="2858"/>
                    <a:pt x="2732" y="3031"/>
                    <a:pt x="2542" y="3221"/>
                  </a:cubicBezTo>
                  <a:lnTo>
                    <a:pt x="1942" y="3789"/>
                  </a:lnTo>
                  <a:cubicBezTo>
                    <a:pt x="1548" y="4136"/>
                    <a:pt x="1232" y="4499"/>
                    <a:pt x="932" y="4799"/>
                  </a:cubicBezTo>
                  <a:cubicBezTo>
                    <a:pt x="648" y="5115"/>
                    <a:pt x="411" y="5368"/>
                    <a:pt x="253" y="5557"/>
                  </a:cubicBezTo>
                  <a:lnTo>
                    <a:pt x="1" y="5841"/>
                  </a:lnTo>
                  <a:lnTo>
                    <a:pt x="285" y="6094"/>
                  </a:lnTo>
                  <a:lnTo>
                    <a:pt x="537" y="5810"/>
                  </a:lnTo>
                  <a:cubicBezTo>
                    <a:pt x="695" y="5620"/>
                    <a:pt x="932" y="5368"/>
                    <a:pt x="1216" y="5068"/>
                  </a:cubicBezTo>
                  <a:cubicBezTo>
                    <a:pt x="1500" y="4768"/>
                    <a:pt x="1832" y="4405"/>
                    <a:pt x="2211" y="4057"/>
                  </a:cubicBezTo>
                  <a:lnTo>
                    <a:pt x="2795" y="3505"/>
                  </a:lnTo>
                  <a:cubicBezTo>
                    <a:pt x="2984" y="3316"/>
                    <a:pt x="3205" y="3142"/>
                    <a:pt x="3410" y="2952"/>
                  </a:cubicBezTo>
                  <a:cubicBezTo>
                    <a:pt x="3821" y="2589"/>
                    <a:pt x="4263" y="2242"/>
                    <a:pt x="4673" y="1926"/>
                  </a:cubicBezTo>
                  <a:cubicBezTo>
                    <a:pt x="5084" y="1611"/>
                    <a:pt x="5478" y="1342"/>
                    <a:pt x="5810" y="1090"/>
                  </a:cubicBezTo>
                  <a:cubicBezTo>
                    <a:pt x="6141" y="837"/>
                    <a:pt x="6441" y="648"/>
                    <a:pt x="6646" y="522"/>
                  </a:cubicBezTo>
                  <a:lnTo>
                    <a:pt x="6962" y="316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5410600" y="480025"/>
              <a:ext cx="221025" cy="42250"/>
            </a:xfrm>
            <a:custGeom>
              <a:avLst/>
              <a:gdLst/>
              <a:ahLst/>
              <a:cxnLst/>
              <a:rect l="l" t="t" r="r" b="b"/>
              <a:pathLst>
                <a:path w="8841" h="1690" extrusionOk="0">
                  <a:moveTo>
                    <a:pt x="8841" y="0"/>
                  </a:moveTo>
                  <a:lnTo>
                    <a:pt x="7436" y="48"/>
                  </a:lnTo>
                  <a:cubicBezTo>
                    <a:pt x="7010" y="64"/>
                    <a:pt x="6520" y="111"/>
                    <a:pt x="5999" y="142"/>
                  </a:cubicBezTo>
                  <a:cubicBezTo>
                    <a:pt x="5478" y="174"/>
                    <a:pt x="4926" y="269"/>
                    <a:pt x="4358" y="348"/>
                  </a:cubicBezTo>
                  <a:cubicBezTo>
                    <a:pt x="3805" y="411"/>
                    <a:pt x="3253" y="537"/>
                    <a:pt x="2732" y="632"/>
                  </a:cubicBezTo>
                  <a:lnTo>
                    <a:pt x="1343" y="948"/>
                  </a:lnTo>
                  <a:lnTo>
                    <a:pt x="1" y="1326"/>
                  </a:lnTo>
                  <a:lnTo>
                    <a:pt x="111" y="1689"/>
                  </a:lnTo>
                  <a:lnTo>
                    <a:pt x="1437" y="1311"/>
                  </a:lnTo>
                  <a:lnTo>
                    <a:pt x="2827" y="995"/>
                  </a:lnTo>
                  <a:cubicBezTo>
                    <a:pt x="3332" y="900"/>
                    <a:pt x="3868" y="790"/>
                    <a:pt x="4421" y="711"/>
                  </a:cubicBezTo>
                  <a:cubicBezTo>
                    <a:pt x="4973" y="632"/>
                    <a:pt x="5526" y="569"/>
                    <a:pt x="6047" y="521"/>
                  </a:cubicBezTo>
                  <a:cubicBezTo>
                    <a:pt x="6552" y="474"/>
                    <a:pt x="7041" y="427"/>
                    <a:pt x="7452" y="411"/>
                  </a:cubicBezTo>
                  <a:lnTo>
                    <a:pt x="8841" y="379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5495850" y="518300"/>
              <a:ext cx="135775" cy="88025"/>
            </a:xfrm>
            <a:custGeom>
              <a:avLst/>
              <a:gdLst/>
              <a:ahLst/>
              <a:cxnLst/>
              <a:rect l="l" t="t" r="r" b="b"/>
              <a:pathLst>
                <a:path w="5431" h="3521" extrusionOk="0">
                  <a:moveTo>
                    <a:pt x="5431" y="1"/>
                  </a:moveTo>
                  <a:lnTo>
                    <a:pt x="4578" y="32"/>
                  </a:lnTo>
                  <a:cubicBezTo>
                    <a:pt x="4057" y="32"/>
                    <a:pt x="3394" y="79"/>
                    <a:pt x="2700" y="143"/>
                  </a:cubicBezTo>
                  <a:cubicBezTo>
                    <a:pt x="2005" y="190"/>
                    <a:pt x="1342" y="300"/>
                    <a:pt x="837" y="379"/>
                  </a:cubicBezTo>
                  <a:lnTo>
                    <a:pt x="1" y="521"/>
                  </a:lnTo>
                  <a:lnTo>
                    <a:pt x="569" y="3521"/>
                  </a:lnTo>
                  <a:lnTo>
                    <a:pt x="1327" y="3379"/>
                  </a:lnTo>
                  <a:cubicBezTo>
                    <a:pt x="1769" y="3300"/>
                    <a:pt x="2368" y="3237"/>
                    <a:pt x="2984" y="3173"/>
                  </a:cubicBezTo>
                  <a:cubicBezTo>
                    <a:pt x="3600" y="3110"/>
                    <a:pt x="4199" y="3063"/>
                    <a:pt x="4657" y="3063"/>
                  </a:cubicBezTo>
                  <a:lnTo>
                    <a:pt x="5431" y="3047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5360100" y="566050"/>
              <a:ext cx="92750" cy="58425"/>
            </a:xfrm>
            <a:custGeom>
              <a:avLst/>
              <a:gdLst/>
              <a:ahLst/>
              <a:cxnLst/>
              <a:rect l="l" t="t" r="r" b="b"/>
              <a:pathLst>
                <a:path w="3710" h="2337" extrusionOk="0">
                  <a:moveTo>
                    <a:pt x="3363" y="1"/>
                  </a:moveTo>
                  <a:cubicBezTo>
                    <a:pt x="3363" y="1"/>
                    <a:pt x="2510" y="237"/>
                    <a:pt x="1658" y="537"/>
                  </a:cubicBezTo>
                  <a:cubicBezTo>
                    <a:pt x="1232" y="664"/>
                    <a:pt x="837" y="837"/>
                    <a:pt x="521" y="963"/>
                  </a:cubicBezTo>
                  <a:lnTo>
                    <a:pt x="0" y="1153"/>
                  </a:lnTo>
                  <a:lnTo>
                    <a:pt x="506" y="2337"/>
                  </a:lnTo>
                  <a:lnTo>
                    <a:pt x="995" y="2147"/>
                  </a:lnTo>
                  <a:cubicBezTo>
                    <a:pt x="1295" y="2037"/>
                    <a:pt x="1689" y="1863"/>
                    <a:pt x="2084" y="1737"/>
                  </a:cubicBezTo>
                  <a:cubicBezTo>
                    <a:pt x="2873" y="1453"/>
                    <a:pt x="3710" y="1232"/>
                    <a:pt x="3710" y="1232"/>
                  </a:cubicBezTo>
                  <a:lnTo>
                    <a:pt x="33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631600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1" y="1"/>
                  </a:moveTo>
                  <a:lnTo>
                    <a:pt x="1" y="3047"/>
                  </a:lnTo>
                  <a:lnTo>
                    <a:pt x="932" y="3063"/>
                  </a:lnTo>
                  <a:cubicBezTo>
                    <a:pt x="1169" y="3063"/>
                    <a:pt x="1390" y="3110"/>
                    <a:pt x="1579" y="3110"/>
                  </a:cubicBezTo>
                  <a:lnTo>
                    <a:pt x="1863" y="3126"/>
                  </a:lnTo>
                  <a:lnTo>
                    <a:pt x="2132" y="111"/>
                  </a:lnTo>
                  <a:lnTo>
                    <a:pt x="1800" y="79"/>
                  </a:lnTo>
                  <a:cubicBezTo>
                    <a:pt x="1595" y="64"/>
                    <a:pt x="1327" y="32"/>
                    <a:pt x="1058" y="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5898375" y="715625"/>
              <a:ext cx="83300" cy="90775"/>
            </a:xfrm>
            <a:custGeom>
              <a:avLst/>
              <a:gdLst/>
              <a:ahLst/>
              <a:cxnLst/>
              <a:rect l="l" t="t" r="r" b="b"/>
              <a:pathLst>
                <a:path w="3332" h="3631" extrusionOk="0">
                  <a:moveTo>
                    <a:pt x="1532" y="0"/>
                  </a:moveTo>
                  <a:lnTo>
                    <a:pt x="1" y="2605"/>
                  </a:lnTo>
                  <a:lnTo>
                    <a:pt x="253" y="2763"/>
                  </a:lnTo>
                  <a:lnTo>
                    <a:pt x="790" y="3110"/>
                  </a:lnTo>
                  <a:cubicBezTo>
                    <a:pt x="979" y="3220"/>
                    <a:pt x="1184" y="3347"/>
                    <a:pt x="1326" y="3457"/>
                  </a:cubicBezTo>
                  <a:lnTo>
                    <a:pt x="1563" y="3631"/>
                  </a:lnTo>
                  <a:lnTo>
                    <a:pt x="3331" y="1168"/>
                  </a:lnTo>
                  <a:lnTo>
                    <a:pt x="3047" y="963"/>
                  </a:lnTo>
                  <a:cubicBezTo>
                    <a:pt x="2889" y="837"/>
                    <a:pt x="2668" y="695"/>
                    <a:pt x="2447" y="553"/>
                  </a:cubicBezTo>
                  <a:lnTo>
                    <a:pt x="1816" y="158"/>
                  </a:lnTo>
                  <a:lnTo>
                    <a:pt x="1532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5991500" y="1587350"/>
              <a:ext cx="89225" cy="88825"/>
            </a:xfrm>
            <a:custGeom>
              <a:avLst/>
              <a:gdLst/>
              <a:ahLst/>
              <a:cxnLst/>
              <a:rect l="l" t="t" r="r" b="b"/>
              <a:pathLst>
                <a:path w="3569" h="3553" extrusionOk="0">
                  <a:moveTo>
                    <a:pt x="1311" y="1"/>
                  </a:moveTo>
                  <a:cubicBezTo>
                    <a:pt x="1248" y="80"/>
                    <a:pt x="1185" y="143"/>
                    <a:pt x="1122" y="222"/>
                  </a:cubicBezTo>
                  <a:lnTo>
                    <a:pt x="664" y="680"/>
                  </a:lnTo>
                  <a:cubicBezTo>
                    <a:pt x="522" y="853"/>
                    <a:pt x="348" y="1011"/>
                    <a:pt x="206" y="1138"/>
                  </a:cubicBezTo>
                  <a:lnTo>
                    <a:pt x="1" y="1327"/>
                  </a:lnTo>
                  <a:lnTo>
                    <a:pt x="2069" y="3553"/>
                  </a:lnTo>
                  <a:cubicBezTo>
                    <a:pt x="2069" y="3553"/>
                    <a:pt x="2179" y="3458"/>
                    <a:pt x="2321" y="3316"/>
                  </a:cubicBezTo>
                  <a:cubicBezTo>
                    <a:pt x="2463" y="3174"/>
                    <a:pt x="2653" y="3000"/>
                    <a:pt x="2842" y="2795"/>
                  </a:cubicBezTo>
                  <a:lnTo>
                    <a:pt x="3347" y="2274"/>
                  </a:lnTo>
                  <a:cubicBezTo>
                    <a:pt x="3489" y="2132"/>
                    <a:pt x="3568" y="2021"/>
                    <a:pt x="3568" y="2021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5836025" y="1702200"/>
              <a:ext cx="77375" cy="89600"/>
            </a:xfrm>
            <a:custGeom>
              <a:avLst/>
              <a:gdLst/>
              <a:ahLst/>
              <a:cxnLst/>
              <a:rect l="l" t="t" r="r" b="b"/>
              <a:pathLst>
                <a:path w="3095" h="3584" extrusionOk="0">
                  <a:moveTo>
                    <a:pt x="1674" y="1"/>
                  </a:moveTo>
                  <a:lnTo>
                    <a:pt x="1421" y="127"/>
                  </a:lnTo>
                  <a:cubicBezTo>
                    <a:pt x="1263" y="206"/>
                    <a:pt x="1058" y="316"/>
                    <a:pt x="837" y="411"/>
                  </a:cubicBezTo>
                  <a:lnTo>
                    <a:pt x="0" y="790"/>
                  </a:lnTo>
                  <a:lnTo>
                    <a:pt x="1169" y="3584"/>
                  </a:lnTo>
                  <a:lnTo>
                    <a:pt x="2147" y="3158"/>
                  </a:lnTo>
                  <a:cubicBezTo>
                    <a:pt x="2384" y="3047"/>
                    <a:pt x="2621" y="2905"/>
                    <a:pt x="2794" y="2826"/>
                  </a:cubicBezTo>
                  <a:lnTo>
                    <a:pt x="3094" y="2668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5373125" y="669850"/>
              <a:ext cx="75400" cy="89600"/>
            </a:xfrm>
            <a:custGeom>
              <a:avLst/>
              <a:gdLst/>
              <a:ahLst/>
              <a:cxnLst/>
              <a:rect l="l" t="t" r="r" b="b"/>
              <a:pathLst>
                <a:path w="3016" h="3584" extrusionOk="0">
                  <a:moveTo>
                    <a:pt x="1958" y="0"/>
                  </a:moveTo>
                  <a:lnTo>
                    <a:pt x="979" y="395"/>
                  </a:lnTo>
                  <a:lnTo>
                    <a:pt x="0" y="837"/>
                  </a:lnTo>
                  <a:lnTo>
                    <a:pt x="1311" y="3583"/>
                  </a:lnTo>
                  <a:lnTo>
                    <a:pt x="2147" y="3189"/>
                  </a:lnTo>
                  <a:lnTo>
                    <a:pt x="3015" y="2841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5473350" y="642225"/>
              <a:ext cx="65150" cy="84475"/>
            </a:xfrm>
            <a:custGeom>
              <a:avLst/>
              <a:gdLst/>
              <a:ahLst/>
              <a:cxnLst/>
              <a:rect l="l" t="t" r="r" b="b"/>
              <a:pathLst>
                <a:path w="2606" h="3379" extrusionOk="0">
                  <a:moveTo>
                    <a:pt x="2069" y="0"/>
                  </a:moveTo>
                  <a:lnTo>
                    <a:pt x="1753" y="48"/>
                  </a:lnTo>
                  <a:cubicBezTo>
                    <a:pt x="1548" y="79"/>
                    <a:pt x="1295" y="142"/>
                    <a:pt x="1027" y="205"/>
                  </a:cubicBezTo>
                  <a:lnTo>
                    <a:pt x="317" y="363"/>
                  </a:lnTo>
                  <a:lnTo>
                    <a:pt x="1" y="458"/>
                  </a:lnTo>
                  <a:lnTo>
                    <a:pt x="790" y="3378"/>
                  </a:lnTo>
                  <a:lnTo>
                    <a:pt x="1058" y="3299"/>
                  </a:lnTo>
                  <a:lnTo>
                    <a:pt x="1690" y="3157"/>
                  </a:lnTo>
                  <a:cubicBezTo>
                    <a:pt x="1927" y="3110"/>
                    <a:pt x="2148" y="3047"/>
                    <a:pt x="2321" y="3031"/>
                  </a:cubicBezTo>
                  <a:lnTo>
                    <a:pt x="2605" y="2984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5578325" y="632350"/>
              <a:ext cx="53300" cy="78175"/>
            </a:xfrm>
            <a:custGeom>
              <a:avLst/>
              <a:gdLst/>
              <a:ahLst/>
              <a:cxnLst/>
              <a:rect l="l" t="t" r="r" b="b"/>
              <a:pathLst>
                <a:path w="2132" h="3127" extrusionOk="0">
                  <a:moveTo>
                    <a:pt x="2132" y="1"/>
                  </a:moveTo>
                  <a:lnTo>
                    <a:pt x="1058" y="32"/>
                  </a:lnTo>
                  <a:cubicBezTo>
                    <a:pt x="790" y="32"/>
                    <a:pt x="522" y="64"/>
                    <a:pt x="332" y="79"/>
                  </a:cubicBezTo>
                  <a:lnTo>
                    <a:pt x="1" y="111"/>
                  </a:lnTo>
                  <a:lnTo>
                    <a:pt x="253" y="3126"/>
                  </a:lnTo>
                  <a:lnTo>
                    <a:pt x="537" y="3110"/>
                  </a:lnTo>
                  <a:cubicBezTo>
                    <a:pt x="727" y="3094"/>
                    <a:pt x="948" y="3063"/>
                    <a:pt x="1185" y="3063"/>
                  </a:cubicBezTo>
                  <a:lnTo>
                    <a:pt x="2132" y="3047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5633975" y="1877025"/>
              <a:ext cx="6725" cy="89200"/>
            </a:xfrm>
            <a:custGeom>
              <a:avLst/>
              <a:gdLst/>
              <a:ahLst/>
              <a:cxnLst/>
              <a:rect l="l" t="t" r="r" b="b"/>
              <a:pathLst>
                <a:path w="269" h="3568" extrusionOk="0">
                  <a:moveTo>
                    <a:pt x="0" y="0"/>
                  </a:moveTo>
                  <a:lnTo>
                    <a:pt x="16" y="2384"/>
                  </a:lnTo>
                  <a:lnTo>
                    <a:pt x="16" y="3568"/>
                  </a:lnTo>
                  <a:lnTo>
                    <a:pt x="269" y="356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5047950" y="1708900"/>
              <a:ext cx="171300" cy="155925"/>
            </a:xfrm>
            <a:custGeom>
              <a:avLst/>
              <a:gdLst/>
              <a:ahLst/>
              <a:cxnLst/>
              <a:rect l="l" t="t" r="r" b="b"/>
              <a:pathLst>
                <a:path w="6852" h="6237" extrusionOk="0">
                  <a:moveTo>
                    <a:pt x="284" y="1"/>
                  </a:moveTo>
                  <a:lnTo>
                    <a:pt x="0" y="238"/>
                  </a:lnTo>
                  <a:cubicBezTo>
                    <a:pt x="0" y="238"/>
                    <a:pt x="95" y="348"/>
                    <a:pt x="253" y="538"/>
                  </a:cubicBezTo>
                  <a:cubicBezTo>
                    <a:pt x="427" y="727"/>
                    <a:pt x="648" y="995"/>
                    <a:pt x="916" y="1311"/>
                  </a:cubicBezTo>
                  <a:cubicBezTo>
                    <a:pt x="1200" y="1611"/>
                    <a:pt x="1547" y="1974"/>
                    <a:pt x="1910" y="2353"/>
                  </a:cubicBezTo>
                  <a:cubicBezTo>
                    <a:pt x="2273" y="2716"/>
                    <a:pt x="2668" y="3126"/>
                    <a:pt x="3094" y="3489"/>
                  </a:cubicBezTo>
                  <a:cubicBezTo>
                    <a:pt x="3520" y="3852"/>
                    <a:pt x="3931" y="4231"/>
                    <a:pt x="4357" y="4563"/>
                  </a:cubicBezTo>
                  <a:cubicBezTo>
                    <a:pt x="4767" y="4879"/>
                    <a:pt x="5131" y="5194"/>
                    <a:pt x="5478" y="5431"/>
                  </a:cubicBezTo>
                  <a:cubicBezTo>
                    <a:pt x="5825" y="5684"/>
                    <a:pt x="6125" y="5889"/>
                    <a:pt x="6314" y="6031"/>
                  </a:cubicBezTo>
                  <a:cubicBezTo>
                    <a:pt x="6520" y="6173"/>
                    <a:pt x="6630" y="6236"/>
                    <a:pt x="6630" y="6236"/>
                  </a:cubicBezTo>
                  <a:lnTo>
                    <a:pt x="6851" y="5920"/>
                  </a:lnTo>
                  <a:cubicBezTo>
                    <a:pt x="6851" y="5920"/>
                    <a:pt x="6725" y="5841"/>
                    <a:pt x="6520" y="5715"/>
                  </a:cubicBezTo>
                  <a:cubicBezTo>
                    <a:pt x="6330" y="5573"/>
                    <a:pt x="6030" y="5368"/>
                    <a:pt x="5715" y="5131"/>
                  </a:cubicBezTo>
                  <a:cubicBezTo>
                    <a:pt x="5383" y="4894"/>
                    <a:pt x="5004" y="4579"/>
                    <a:pt x="4594" y="4263"/>
                  </a:cubicBezTo>
                  <a:cubicBezTo>
                    <a:pt x="4183" y="3947"/>
                    <a:pt x="3757" y="3584"/>
                    <a:pt x="3347" y="3205"/>
                  </a:cubicBezTo>
                  <a:cubicBezTo>
                    <a:pt x="2936" y="2826"/>
                    <a:pt x="2542" y="2463"/>
                    <a:pt x="2163" y="2085"/>
                  </a:cubicBezTo>
                  <a:cubicBezTo>
                    <a:pt x="1800" y="1706"/>
                    <a:pt x="1453" y="1374"/>
                    <a:pt x="1184" y="1058"/>
                  </a:cubicBezTo>
                  <a:cubicBezTo>
                    <a:pt x="916" y="743"/>
                    <a:pt x="679" y="474"/>
                    <a:pt x="521" y="301"/>
                  </a:cubicBezTo>
                  <a:cubicBezTo>
                    <a:pt x="363" y="111"/>
                    <a:pt x="284" y="1"/>
                    <a:pt x="28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5342725" y="1822950"/>
              <a:ext cx="86850" cy="93175"/>
            </a:xfrm>
            <a:custGeom>
              <a:avLst/>
              <a:gdLst/>
              <a:ahLst/>
              <a:cxnLst/>
              <a:rect l="l" t="t" r="r" b="b"/>
              <a:pathLst>
                <a:path w="3474" h="3727" extrusionOk="0">
                  <a:moveTo>
                    <a:pt x="1232" y="1"/>
                  </a:moveTo>
                  <a:lnTo>
                    <a:pt x="175" y="2384"/>
                  </a:lnTo>
                  <a:lnTo>
                    <a:pt x="1" y="2779"/>
                  </a:lnTo>
                  <a:cubicBezTo>
                    <a:pt x="1" y="2779"/>
                    <a:pt x="143" y="2842"/>
                    <a:pt x="380" y="2937"/>
                  </a:cubicBezTo>
                  <a:cubicBezTo>
                    <a:pt x="617" y="3047"/>
                    <a:pt x="932" y="3174"/>
                    <a:pt x="1248" y="3284"/>
                  </a:cubicBezTo>
                  <a:cubicBezTo>
                    <a:pt x="1548" y="3410"/>
                    <a:pt x="1879" y="3521"/>
                    <a:pt x="2116" y="3600"/>
                  </a:cubicBezTo>
                  <a:cubicBezTo>
                    <a:pt x="2353" y="3679"/>
                    <a:pt x="2511" y="3726"/>
                    <a:pt x="2511" y="3726"/>
                  </a:cubicBezTo>
                  <a:lnTo>
                    <a:pt x="2637" y="3332"/>
                  </a:lnTo>
                  <a:lnTo>
                    <a:pt x="3474" y="853"/>
                  </a:lnTo>
                  <a:lnTo>
                    <a:pt x="3126" y="727"/>
                  </a:lnTo>
                  <a:cubicBezTo>
                    <a:pt x="2905" y="664"/>
                    <a:pt x="2621" y="553"/>
                    <a:pt x="2337" y="443"/>
                  </a:cubicBezTo>
                  <a:cubicBezTo>
                    <a:pt x="2069" y="348"/>
                    <a:pt x="1785" y="238"/>
                    <a:pt x="1579" y="143"/>
                  </a:cubicBezTo>
                  <a:cubicBezTo>
                    <a:pt x="1374" y="64"/>
                    <a:pt x="1232" y="1"/>
                    <a:pt x="123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5212100" y="1755875"/>
              <a:ext cx="94750" cy="98275"/>
            </a:xfrm>
            <a:custGeom>
              <a:avLst/>
              <a:gdLst/>
              <a:ahLst/>
              <a:cxnLst/>
              <a:rect l="l" t="t" r="r" b="b"/>
              <a:pathLst>
                <a:path w="3790" h="3931" extrusionOk="0">
                  <a:moveTo>
                    <a:pt x="1785" y="0"/>
                  </a:moveTo>
                  <a:lnTo>
                    <a:pt x="254" y="2131"/>
                  </a:lnTo>
                  <a:lnTo>
                    <a:pt x="1" y="2463"/>
                  </a:lnTo>
                  <a:cubicBezTo>
                    <a:pt x="1" y="2463"/>
                    <a:pt x="143" y="2558"/>
                    <a:pt x="348" y="2700"/>
                  </a:cubicBezTo>
                  <a:cubicBezTo>
                    <a:pt x="553" y="2857"/>
                    <a:pt x="822" y="3047"/>
                    <a:pt x="1106" y="3221"/>
                  </a:cubicBezTo>
                  <a:cubicBezTo>
                    <a:pt x="1390" y="3410"/>
                    <a:pt x="1674" y="3599"/>
                    <a:pt x="1879" y="3726"/>
                  </a:cubicBezTo>
                  <a:cubicBezTo>
                    <a:pt x="2100" y="3852"/>
                    <a:pt x="2242" y="3931"/>
                    <a:pt x="2242" y="3931"/>
                  </a:cubicBezTo>
                  <a:lnTo>
                    <a:pt x="2448" y="3568"/>
                  </a:lnTo>
                  <a:lnTo>
                    <a:pt x="3789" y="1310"/>
                  </a:lnTo>
                  <a:cubicBezTo>
                    <a:pt x="3789" y="1310"/>
                    <a:pt x="3647" y="1247"/>
                    <a:pt x="3458" y="1121"/>
                  </a:cubicBezTo>
                  <a:cubicBezTo>
                    <a:pt x="3269" y="995"/>
                    <a:pt x="3016" y="837"/>
                    <a:pt x="2763" y="679"/>
                  </a:cubicBezTo>
                  <a:cubicBezTo>
                    <a:pt x="2511" y="521"/>
                    <a:pt x="2274" y="348"/>
                    <a:pt x="2085" y="221"/>
                  </a:cubicBezTo>
                  <a:cubicBezTo>
                    <a:pt x="1911" y="79"/>
                    <a:pt x="1785" y="0"/>
                    <a:pt x="178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5122525" y="1654450"/>
              <a:ext cx="112100" cy="109725"/>
            </a:xfrm>
            <a:custGeom>
              <a:avLst/>
              <a:gdLst/>
              <a:ahLst/>
              <a:cxnLst/>
              <a:rect l="l" t="t" r="r" b="b"/>
              <a:pathLst>
                <a:path w="4484" h="4389" extrusionOk="0">
                  <a:moveTo>
                    <a:pt x="948" y="0"/>
                  </a:moveTo>
                  <a:lnTo>
                    <a:pt x="1" y="853"/>
                  </a:lnTo>
                  <a:cubicBezTo>
                    <a:pt x="1" y="853"/>
                    <a:pt x="190" y="1105"/>
                    <a:pt x="522" y="1453"/>
                  </a:cubicBezTo>
                  <a:cubicBezTo>
                    <a:pt x="853" y="1800"/>
                    <a:pt x="1279" y="2274"/>
                    <a:pt x="1769" y="2716"/>
                  </a:cubicBezTo>
                  <a:cubicBezTo>
                    <a:pt x="2369" y="3300"/>
                    <a:pt x="3016" y="3852"/>
                    <a:pt x="3694" y="4389"/>
                  </a:cubicBezTo>
                  <a:lnTo>
                    <a:pt x="4484" y="3379"/>
                  </a:lnTo>
                  <a:cubicBezTo>
                    <a:pt x="4484" y="3379"/>
                    <a:pt x="3521" y="2637"/>
                    <a:pt x="2637" y="1784"/>
                  </a:cubicBezTo>
                  <a:cubicBezTo>
                    <a:pt x="2179" y="1374"/>
                    <a:pt x="1769" y="916"/>
                    <a:pt x="1453" y="585"/>
                  </a:cubicBezTo>
                  <a:cubicBezTo>
                    <a:pt x="1153" y="253"/>
                    <a:pt x="948" y="0"/>
                    <a:pt x="948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56549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1863" y="0"/>
                  </a:moveTo>
                  <a:lnTo>
                    <a:pt x="1579" y="32"/>
                  </a:lnTo>
                  <a:cubicBezTo>
                    <a:pt x="1389" y="63"/>
                    <a:pt x="1168" y="95"/>
                    <a:pt x="931" y="95"/>
                  </a:cubicBezTo>
                  <a:lnTo>
                    <a:pt x="284" y="158"/>
                  </a:lnTo>
                  <a:lnTo>
                    <a:pt x="0" y="158"/>
                  </a:lnTo>
                  <a:lnTo>
                    <a:pt x="126" y="3189"/>
                  </a:lnTo>
                  <a:cubicBezTo>
                    <a:pt x="237" y="3189"/>
                    <a:pt x="347" y="3189"/>
                    <a:pt x="458" y="3173"/>
                  </a:cubicBezTo>
                  <a:lnTo>
                    <a:pt x="1184" y="3126"/>
                  </a:lnTo>
                  <a:cubicBezTo>
                    <a:pt x="1468" y="3110"/>
                    <a:pt x="1721" y="3078"/>
                    <a:pt x="1926" y="3047"/>
                  </a:cubicBezTo>
                  <a:lnTo>
                    <a:pt x="2257" y="2999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5551500" y="1758250"/>
              <a:ext cx="56450" cy="79725"/>
            </a:xfrm>
            <a:custGeom>
              <a:avLst/>
              <a:gdLst/>
              <a:ahLst/>
              <a:cxnLst/>
              <a:rect l="l" t="t" r="r" b="b"/>
              <a:pathLst>
                <a:path w="2258" h="3189" extrusionOk="0">
                  <a:moveTo>
                    <a:pt x="395" y="0"/>
                  </a:moveTo>
                  <a:lnTo>
                    <a:pt x="0" y="2999"/>
                  </a:lnTo>
                  <a:cubicBezTo>
                    <a:pt x="0" y="2999"/>
                    <a:pt x="142" y="3015"/>
                    <a:pt x="332" y="3047"/>
                  </a:cubicBezTo>
                  <a:cubicBezTo>
                    <a:pt x="521" y="3078"/>
                    <a:pt x="790" y="3110"/>
                    <a:pt x="1058" y="3126"/>
                  </a:cubicBezTo>
                  <a:lnTo>
                    <a:pt x="1800" y="3173"/>
                  </a:lnTo>
                  <a:cubicBezTo>
                    <a:pt x="1910" y="3189"/>
                    <a:pt x="2021" y="3189"/>
                    <a:pt x="2116" y="3189"/>
                  </a:cubicBezTo>
                  <a:lnTo>
                    <a:pt x="2258" y="158"/>
                  </a:lnTo>
                  <a:lnTo>
                    <a:pt x="2258" y="158"/>
                  </a:lnTo>
                  <a:cubicBezTo>
                    <a:pt x="2226" y="163"/>
                    <a:pt x="2194" y="165"/>
                    <a:pt x="2163" y="165"/>
                  </a:cubicBezTo>
                  <a:cubicBezTo>
                    <a:pt x="2100" y="165"/>
                    <a:pt x="2037" y="158"/>
                    <a:pt x="1973" y="158"/>
                  </a:cubicBezTo>
                  <a:lnTo>
                    <a:pt x="1326" y="95"/>
                  </a:lnTo>
                  <a:cubicBezTo>
                    <a:pt x="1121" y="95"/>
                    <a:pt x="900" y="63"/>
                    <a:pt x="695" y="3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5447700" y="1737725"/>
              <a:ext cx="67900" cy="86450"/>
            </a:xfrm>
            <a:custGeom>
              <a:avLst/>
              <a:gdLst/>
              <a:ahLst/>
              <a:cxnLst/>
              <a:rect l="l" t="t" r="r" b="b"/>
              <a:pathLst>
                <a:path w="2716" h="3458" extrusionOk="0">
                  <a:moveTo>
                    <a:pt x="916" y="0"/>
                  </a:moveTo>
                  <a:lnTo>
                    <a:pt x="1" y="2889"/>
                  </a:lnTo>
                  <a:cubicBezTo>
                    <a:pt x="95" y="2936"/>
                    <a:pt x="206" y="2968"/>
                    <a:pt x="316" y="2999"/>
                  </a:cubicBezTo>
                  <a:cubicBezTo>
                    <a:pt x="506" y="3047"/>
                    <a:pt x="758" y="3126"/>
                    <a:pt x="1011" y="3189"/>
                  </a:cubicBezTo>
                  <a:cubicBezTo>
                    <a:pt x="1248" y="3268"/>
                    <a:pt x="1485" y="3331"/>
                    <a:pt x="1737" y="3378"/>
                  </a:cubicBezTo>
                  <a:cubicBezTo>
                    <a:pt x="1927" y="3426"/>
                    <a:pt x="2053" y="3457"/>
                    <a:pt x="2053" y="3457"/>
                  </a:cubicBezTo>
                  <a:lnTo>
                    <a:pt x="2716" y="490"/>
                  </a:lnTo>
                  <a:lnTo>
                    <a:pt x="2432" y="426"/>
                  </a:lnTo>
                  <a:cubicBezTo>
                    <a:pt x="2258" y="395"/>
                    <a:pt x="2037" y="347"/>
                    <a:pt x="1800" y="269"/>
                  </a:cubicBezTo>
                  <a:lnTo>
                    <a:pt x="1185" y="95"/>
                  </a:lnTo>
                  <a:cubicBezTo>
                    <a:pt x="1090" y="79"/>
                    <a:pt x="1011" y="48"/>
                    <a:pt x="91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5118200" y="1512375"/>
              <a:ext cx="90375" cy="84475"/>
            </a:xfrm>
            <a:custGeom>
              <a:avLst/>
              <a:gdLst/>
              <a:ahLst/>
              <a:cxnLst/>
              <a:rect l="l" t="t" r="r" b="b"/>
              <a:pathLst>
                <a:path w="3615" h="3379" extrusionOk="0">
                  <a:moveTo>
                    <a:pt x="2573" y="1"/>
                  </a:moveTo>
                  <a:lnTo>
                    <a:pt x="0" y="1611"/>
                  </a:lnTo>
                  <a:cubicBezTo>
                    <a:pt x="0" y="1611"/>
                    <a:pt x="268" y="2053"/>
                    <a:pt x="584" y="2495"/>
                  </a:cubicBezTo>
                  <a:cubicBezTo>
                    <a:pt x="884" y="2937"/>
                    <a:pt x="1200" y="3379"/>
                    <a:pt x="1200" y="3379"/>
                  </a:cubicBezTo>
                  <a:lnTo>
                    <a:pt x="3615" y="1564"/>
                  </a:lnTo>
                  <a:lnTo>
                    <a:pt x="3078" y="790"/>
                  </a:lnTo>
                  <a:cubicBezTo>
                    <a:pt x="2826" y="395"/>
                    <a:pt x="2573" y="1"/>
                    <a:pt x="257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4633975" y="238500"/>
              <a:ext cx="1994875" cy="1994500"/>
            </a:xfrm>
            <a:custGeom>
              <a:avLst/>
              <a:gdLst/>
              <a:ahLst/>
              <a:cxnLst/>
              <a:rect l="l" t="t" r="r" b="b"/>
              <a:pathLst>
                <a:path w="79795" h="79780" extrusionOk="0">
                  <a:moveTo>
                    <a:pt x="40600" y="1232"/>
                  </a:moveTo>
                  <a:cubicBezTo>
                    <a:pt x="41042" y="1264"/>
                    <a:pt x="41721" y="1248"/>
                    <a:pt x="42621" y="1327"/>
                  </a:cubicBezTo>
                  <a:cubicBezTo>
                    <a:pt x="45178" y="1500"/>
                    <a:pt x="47719" y="1927"/>
                    <a:pt x="50198" y="2621"/>
                  </a:cubicBezTo>
                  <a:cubicBezTo>
                    <a:pt x="59132" y="5099"/>
                    <a:pt x="66883" y="10703"/>
                    <a:pt x="72029" y="18406"/>
                  </a:cubicBezTo>
                  <a:cubicBezTo>
                    <a:pt x="73670" y="20869"/>
                    <a:pt x="75044" y="23521"/>
                    <a:pt x="76085" y="26299"/>
                  </a:cubicBezTo>
                  <a:cubicBezTo>
                    <a:pt x="77206" y="29267"/>
                    <a:pt x="77948" y="32376"/>
                    <a:pt x="78311" y="35534"/>
                  </a:cubicBezTo>
                  <a:cubicBezTo>
                    <a:pt x="78453" y="36812"/>
                    <a:pt x="78532" y="38107"/>
                    <a:pt x="78548" y="39401"/>
                  </a:cubicBezTo>
                  <a:lnTo>
                    <a:pt x="78548" y="40395"/>
                  </a:lnTo>
                  <a:cubicBezTo>
                    <a:pt x="78516" y="42100"/>
                    <a:pt x="78390" y="43821"/>
                    <a:pt x="78153" y="45510"/>
                  </a:cubicBezTo>
                  <a:cubicBezTo>
                    <a:pt x="77901" y="47230"/>
                    <a:pt x="77522" y="48919"/>
                    <a:pt x="77048" y="50593"/>
                  </a:cubicBezTo>
                  <a:cubicBezTo>
                    <a:pt x="76812" y="51429"/>
                    <a:pt x="76527" y="52266"/>
                    <a:pt x="76243" y="53103"/>
                  </a:cubicBezTo>
                  <a:cubicBezTo>
                    <a:pt x="76085" y="53513"/>
                    <a:pt x="75912" y="53923"/>
                    <a:pt x="75754" y="54350"/>
                  </a:cubicBezTo>
                  <a:cubicBezTo>
                    <a:pt x="75596" y="54760"/>
                    <a:pt x="75423" y="55155"/>
                    <a:pt x="75233" y="55565"/>
                  </a:cubicBezTo>
                  <a:cubicBezTo>
                    <a:pt x="72250" y="62290"/>
                    <a:pt x="67404" y="68020"/>
                    <a:pt x="61279" y="72092"/>
                  </a:cubicBezTo>
                  <a:cubicBezTo>
                    <a:pt x="59716" y="73134"/>
                    <a:pt x="58090" y="74065"/>
                    <a:pt x="56385" y="74855"/>
                  </a:cubicBezTo>
                  <a:cubicBezTo>
                    <a:pt x="54681" y="75660"/>
                    <a:pt x="52913" y="76339"/>
                    <a:pt x="51097" y="76891"/>
                  </a:cubicBezTo>
                  <a:cubicBezTo>
                    <a:pt x="47593" y="77964"/>
                    <a:pt x="43947" y="78517"/>
                    <a:pt x="40269" y="78533"/>
                  </a:cubicBezTo>
                  <a:lnTo>
                    <a:pt x="39511" y="78533"/>
                  </a:lnTo>
                  <a:cubicBezTo>
                    <a:pt x="32029" y="78485"/>
                    <a:pt x="24736" y="76244"/>
                    <a:pt x="18501" y="72092"/>
                  </a:cubicBezTo>
                  <a:cubicBezTo>
                    <a:pt x="12376" y="68020"/>
                    <a:pt x="7546" y="62290"/>
                    <a:pt x="4563" y="55565"/>
                  </a:cubicBezTo>
                  <a:cubicBezTo>
                    <a:pt x="4357" y="55155"/>
                    <a:pt x="4199" y="54744"/>
                    <a:pt x="4042" y="54334"/>
                  </a:cubicBezTo>
                  <a:cubicBezTo>
                    <a:pt x="3884" y="53923"/>
                    <a:pt x="3710" y="53513"/>
                    <a:pt x="3552" y="53103"/>
                  </a:cubicBezTo>
                  <a:cubicBezTo>
                    <a:pt x="3268" y="52250"/>
                    <a:pt x="2968" y="51429"/>
                    <a:pt x="2747" y="50577"/>
                  </a:cubicBezTo>
                  <a:cubicBezTo>
                    <a:pt x="2258" y="48919"/>
                    <a:pt x="1895" y="47215"/>
                    <a:pt x="1642" y="45494"/>
                  </a:cubicBezTo>
                  <a:cubicBezTo>
                    <a:pt x="1405" y="43805"/>
                    <a:pt x="1279" y="42100"/>
                    <a:pt x="1248" y="40380"/>
                  </a:cubicBezTo>
                  <a:cubicBezTo>
                    <a:pt x="1232" y="40048"/>
                    <a:pt x="1232" y="39732"/>
                    <a:pt x="1248" y="39401"/>
                  </a:cubicBezTo>
                  <a:cubicBezTo>
                    <a:pt x="1263" y="38107"/>
                    <a:pt x="1342" y="36812"/>
                    <a:pt x="1484" y="35518"/>
                  </a:cubicBezTo>
                  <a:cubicBezTo>
                    <a:pt x="1847" y="32361"/>
                    <a:pt x="2589" y="29267"/>
                    <a:pt x="3710" y="26299"/>
                  </a:cubicBezTo>
                  <a:cubicBezTo>
                    <a:pt x="6599" y="18612"/>
                    <a:pt x="11855" y="12045"/>
                    <a:pt x="18722" y="7562"/>
                  </a:cubicBezTo>
                  <a:cubicBezTo>
                    <a:pt x="22068" y="5352"/>
                    <a:pt x="25731" y="3695"/>
                    <a:pt x="29598" y="2621"/>
                  </a:cubicBezTo>
                  <a:cubicBezTo>
                    <a:pt x="32076" y="1942"/>
                    <a:pt x="34618" y="1500"/>
                    <a:pt x="37175" y="1327"/>
                  </a:cubicBezTo>
                  <a:cubicBezTo>
                    <a:pt x="38059" y="1264"/>
                    <a:pt x="38738" y="1264"/>
                    <a:pt x="39195" y="1248"/>
                  </a:cubicBezTo>
                  <a:lnTo>
                    <a:pt x="40269" y="1248"/>
                  </a:lnTo>
                  <a:cubicBezTo>
                    <a:pt x="40363" y="1232"/>
                    <a:pt x="40474" y="1232"/>
                    <a:pt x="40600" y="1232"/>
                  </a:cubicBezTo>
                  <a:close/>
                  <a:moveTo>
                    <a:pt x="39180" y="1"/>
                  </a:moveTo>
                  <a:cubicBezTo>
                    <a:pt x="38722" y="1"/>
                    <a:pt x="38011" y="1"/>
                    <a:pt x="37096" y="80"/>
                  </a:cubicBezTo>
                  <a:cubicBezTo>
                    <a:pt x="34444" y="269"/>
                    <a:pt x="31824" y="711"/>
                    <a:pt x="29266" y="1421"/>
                  </a:cubicBezTo>
                  <a:cubicBezTo>
                    <a:pt x="25273" y="2526"/>
                    <a:pt x="21484" y="4231"/>
                    <a:pt x="18012" y="6504"/>
                  </a:cubicBezTo>
                  <a:cubicBezTo>
                    <a:pt x="13544" y="9456"/>
                    <a:pt x="9709" y="13260"/>
                    <a:pt x="6725" y="17712"/>
                  </a:cubicBezTo>
                  <a:cubicBezTo>
                    <a:pt x="5020" y="20253"/>
                    <a:pt x="3631" y="23000"/>
                    <a:pt x="2542" y="25857"/>
                  </a:cubicBezTo>
                  <a:cubicBezTo>
                    <a:pt x="1390" y="28919"/>
                    <a:pt x="616" y="32124"/>
                    <a:pt x="253" y="35391"/>
                  </a:cubicBezTo>
                  <a:cubicBezTo>
                    <a:pt x="95" y="36717"/>
                    <a:pt x="16" y="38059"/>
                    <a:pt x="1" y="39401"/>
                  </a:cubicBezTo>
                  <a:lnTo>
                    <a:pt x="1" y="40380"/>
                  </a:lnTo>
                  <a:cubicBezTo>
                    <a:pt x="16" y="42163"/>
                    <a:pt x="158" y="43931"/>
                    <a:pt x="411" y="45683"/>
                  </a:cubicBezTo>
                  <a:cubicBezTo>
                    <a:pt x="664" y="47451"/>
                    <a:pt x="1042" y="49204"/>
                    <a:pt x="1548" y="50924"/>
                  </a:cubicBezTo>
                  <a:cubicBezTo>
                    <a:pt x="1784" y="51792"/>
                    <a:pt x="2084" y="52661"/>
                    <a:pt x="2384" y="53513"/>
                  </a:cubicBezTo>
                  <a:cubicBezTo>
                    <a:pt x="2542" y="53939"/>
                    <a:pt x="2716" y="54365"/>
                    <a:pt x="2874" y="54792"/>
                  </a:cubicBezTo>
                  <a:cubicBezTo>
                    <a:pt x="3047" y="55218"/>
                    <a:pt x="3221" y="55644"/>
                    <a:pt x="3410" y="56070"/>
                  </a:cubicBezTo>
                  <a:cubicBezTo>
                    <a:pt x="6504" y="63000"/>
                    <a:pt x="11492" y="68919"/>
                    <a:pt x="17822" y="73134"/>
                  </a:cubicBezTo>
                  <a:cubicBezTo>
                    <a:pt x="19432" y="74192"/>
                    <a:pt x="21121" y="75155"/>
                    <a:pt x="22873" y="75975"/>
                  </a:cubicBezTo>
                  <a:cubicBezTo>
                    <a:pt x="26409" y="77649"/>
                    <a:pt x="30182" y="78785"/>
                    <a:pt x="34065" y="79354"/>
                  </a:cubicBezTo>
                  <a:cubicBezTo>
                    <a:pt x="35865" y="79622"/>
                    <a:pt x="37680" y="79764"/>
                    <a:pt x="39511" y="79780"/>
                  </a:cubicBezTo>
                  <a:lnTo>
                    <a:pt x="40269" y="79780"/>
                  </a:lnTo>
                  <a:cubicBezTo>
                    <a:pt x="42100" y="79764"/>
                    <a:pt x="43915" y="79622"/>
                    <a:pt x="45730" y="79354"/>
                  </a:cubicBezTo>
                  <a:cubicBezTo>
                    <a:pt x="49598" y="78785"/>
                    <a:pt x="53371" y="77649"/>
                    <a:pt x="56906" y="75975"/>
                  </a:cubicBezTo>
                  <a:cubicBezTo>
                    <a:pt x="58659" y="75155"/>
                    <a:pt x="60348" y="74192"/>
                    <a:pt x="61973" y="73134"/>
                  </a:cubicBezTo>
                  <a:cubicBezTo>
                    <a:pt x="68288" y="68919"/>
                    <a:pt x="73291" y="63000"/>
                    <a:pt x="76370" y="56070"/>
                  </a:cubicBezTo>
                  <a:cubicBezTo>
                    <a:pt x="76575" y="55644"/>
                    <a:pt x="76748" y="55218"/>
                    <a:pt x="76906" y="54792"/>
                  </a:cubicBezTo>
                  <a:cubicBezTo>
                    <a:pt x="77080" y="54365"/>
                    <a:pt x="77254" y="53939"/>
                    <a:pt x="77411" y="53513"/>
                  </a:cubicBezTo>
                  <a:cubicBezTo>
                    <a:pt x="77696" y="52661"/>
                    <a:pt x="77996" y="51792"/>
                    <a:pt x="78248" y="50924"/>
                  </a:cubicBezTo>
                  <a:cubicBezTo>
                    <a:pt x="78737" y="49204"/>
                    <a:pt x="79116" y="47451"/>
                    <a:pt x="79369" y="45683"/>
                  </a:cubicBezTo>
                  <a:cubicBezTo>
                    <a:pt x="79621" y="43931"/>
                    <a:pt x="79763" y="42163"/>
                    <a:pt x="79779" y="40380"/>
                  </a:cubicBezTo>
                  <a:cubicBezTo>
                    <a:pt x="79795" y="40048"/>
                    <a:pt x="79795" y="39732"/>
                    <a:pt x="79779" y="39401"/>
                  </a:cubicBezTo>
                  <a:cubicBezTo>
                    <a:pt x="79763" y="38059"/>
                    <a:pt x="79685" y="36717"/>
                    <a:pt x="79527" y="35376"/>
                  </a:cubicBezTo>
                  <a:cubicBezTo>
                    <a:pt x="79164" y="32124"/>
                    <a:pt x="78406" y="28919"/>
                    <a:pt x="77254" y="25857"/>
                  </a:cubicBezTo>
                  <a:cubicBezTo>
                    <a:pt x="76164" y="23000"/>
                    <a:pt x="74760" y="20253"/>
                    <a:pt x="73070" y="17712"/>
                  </a:cubicBezTo>
                  <a:cubicBezTo>
                    <a:pt x="70087" y="13260"/>
                    <a:pt x="66235" y="9456"/>
                    <a:pt x="61768" y="6520"/>
                  </a:cubicBezTo>
                  <a:cubicBezTo>
                    <a:pt x="58311" y="4247"/>
                    <a:pt x="54523" y="2526"/>
                    <a:pt x="50529" y="1421"/>
                  </a:cubicBezTo>
                  <a:cubicBezTo>
                    <a:pt x="47972" y="711"/>
                    <a:pt x="45352" y="269"/>
                    <a:pt x="42700" y="95"/>
                  </a:cubicBezTo>
                  <a:cubicBezTo>
                    <a:pt x="41784" y="17"/>
                    <a:pt x="41090" y="17"/>
                    <a:pt x="4061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5621350" y="279550"/>
              <a:ext cx="965675" cy="968850"/>
            </a:xfrm>
            <a:custGeom>
              <a:avLst/>
              <a:gdLst/>
              <a:ahLst/>
              <a:cxnLst/>
              <a:rect l="l" t="t" r="r" b="b"/>
              <a:pathLst>
                <a:path w="38627" h="38754" extrusionOk="0">
                  <a:moveTo>
                    <a:pt x="0" y="0"/>
                  </a:moveTo>
                  <a:lnTo>
                    <a:pt x="0" y="648"/>
                  </a:lnTo>
                  <a:lnTo>
                    <a:pt x="1058" y="648"/>
                  </a:lnTo>
                  <a:cubicBezTo>
                    <a:pt x="1516" y="663"/>
                    <a:pt x="2163" y="663"/>
                    <a:pt x="3031" y="727"/>
                  </a:cubicBezTo>
                  <a:cubicBezTo>
                    <a:pt x="5525" y="900"/>
                    <a:pt x="8003" y="1326"/>
                    <a:pt x="10419" y="1989"/>
                  </a:cubicBezTo>
                  <a:cubicBezTo>
                    <a:pt x="14175" y="3031"/>
                    <a:pt x="17759" y="4641"/>
                    <a:pt x="21010" y="6788"/>
                  </a:cubicBezTo>
                  <a:cubicBezTo>
                    <a:pt x="27688" y="11161"/>
                    <a:pt x="32802" y="17554"/>
                    <a:pt x="35612" y="25020"/>
                  </a:cubicBezTo>
                  <a:cubicBezTo>
                    <a:pt x="36701" y="27925"/>
                    <a:pt x="37427" y="30940"/>
                    <a:pt x="37774" y="34018"/>
                  </a:cubicBezTo>
                  <a:cubicBezTo>
                    <a:pt x="37932" y="35249"/>
                    <a:pt x="38011" y="36512"/>
                    <a:pt x="38011" y="37759"/>
                  </a:cubicBezTo>
                  <a:cubicBezTo>
                    <a:pt x="38027" y="38090"/>
                    <a:pt x="38027" y="38422"/>
                    <a:pt x="38011" y="38753"/>
                  </a:cubicBezTo>
                  <a:lnTo>
                    <a:pt x="38627" y="38753"/>
                  </a:lnTo>
                  <a:lnTo>
                    <a:pt x="38627" y="37759"/>
                  </a:lnTo>
                  <a:cubicBezTo>
                    <a:pt x="38627" y="36480"/>
                    <a:pt x="38548" y="35202"/>
                    <a:pt x="38390" y="33939"/>
                  </a:cubicBezTo>
                  <a:cubicBezTo>
                    <a:pt x="38043" y="30813"/>
                    <a:pt x="37301" y="27735"/>
                    <a:pt x="36196" y="24799"/>
                  </a:cubicBezTo>
                  <a:cubicBezTo>
                    <a:pt x="33339" y="17206"/>
                    <a:pt x="28145" y="10703"/>
                    <a:pt x="21358" y="6251"/>
                  </a:cubicBezTo>
                  <a:cubicBezTo>
                    <a:pt x="18043" y="4073"/>
                    <a:pt x="14412" y="2431"/>
                    <a:pt x="10592" y="1358"/>
                  </a:cubicBezTo>
                  <a:cubicBezTo>
                    <a:pt x="8145" y="679"/>
                    <a:pt x="5620" y="253"/>
                    <a:pt x="3078" y="79"/>
                  </a:cubicBezTo>
                  <a:cubicBezTo>
                    <a:pt x="2210" y="16"/>
                    <a:pt x="1547" y="16"/>
                    <a:pt x="1089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4703825" y="307975"/>
              <a:ext cx="1855200" cy="1855175"/>
            </a:xfrm>
            <a:custGeom>
              <a:avLst/>
              <a:gdLst/>
              <a:ahLst/>
              <a:cxnLst/>
              <a:rect l="l" t="t" r="r" b="b"/>
              <a:pathLst>
                <a:path w="74208" h="74207" extrusionOk="0">
                  <a:moveTo>
                    <a:pt x="37759" y="316"/>
                  </a:moveTo>
                  <a:cubicBezTo>
                    <a:pt x="38201" y="347"/>
                    <a:pt x="38848" y="331"/>
                    <a:pt x="39685" y="410"/>
                  </a:cubicBezTo>
                  <a:cubicBezTo>
                    <a:pt x="42131" y="568"/>
                    <a:pt x="44547" y="979"/>
                    <a:pt x="46914" y="1642"/>
                  </a:cubicBezTo>
                  <a:cubicBezTo>
                    <a:pt x="50592" y="2652"/>
                    <a:pt x="54081" y="4230"/>
                    <a:pt x="57269" y="6330"/>
                  </a:cubicBezTo>
                  <a:cubicBezTo>
                    <a:pt x="66425" y="12313"/>
                    <a:pt x="72439" y="22084"/>
                    <a:pt x="73670" y="32944"/>
                  </a:cubicBezTo>
                  <a:cubicBezTo>
                    <a:pt x="73812" y="34159"/>
                    <a:pt x="73891" y="35391"/>
                    <a:pt x="73891" y="36622"/>
                  </a:cubicBezTo>
                  <a:lnTo>
                    <a:pt x="73891" y="37601"/>
                  </a:lnTo>
                  <a:cubicBezTo>
                    <a:pt x="73876" y="39226"/>
                    <a:pt x="73749" y="40852"/>
                    <a:pt x="73512" y="42462"/>
                  </a:cubicBezTo>
                  <a:cubicBezTo>
                    <a:pt x="73276" y="44088"/>
                    <a:pt x="72928" y="45698"/>
                    <a:pt x="72471" y="47293"/>
                  </a:cubicBezTo>
                  <a:cubicBezTo>
                    <a:pt x="72250" y="48098"/>
                    <a:pt x="71966" y="48887"/>
                    <a:pt x="71697" y="49676"/>
                  </a:cubicBezTo>
                  <a:cubicBezTo>
                    <a:pt x="71539" y="50071"/>
                    <a:pt x="71381" y="50466"/>
                    <a:pt x="71239" y="50860"/>
                  </a:cubicBezTo>
                  <a:cubicBezTo>
                    <a:pt x="71082" y="51255"/>
                    <a:pt x="70924" y="51650"/>
                    <a:pt x="70750" y="52028"/>
                  </a:cubicBezTo>
                  <a:cubicBezTo>
                    <a:pt x="67893" y="58421"/>
                    <a:pt x="63299" y="63883"/>
                    <a:pt x="57475" y="67766"/>
                  </a:cubicBezTo>
                  <a:cubicBezTo>
                    <a:pt x="55975" y="68745"/>
                    <a:pt x="54428" y="69629"/>
                    <a:pt x="52802" y="70387"/>
                  </a:cubicBezTo>
                  <a:cubicBezTo>
                    <a:pt x="51176" y="71160"/>
                    <a:pt x="49503" y="71807"/>
                    <a:pt x="47783" y="72328"/>
                  </a:cubicBezTo>
                  <a:cubicBezTo>
                    <a:pt x="44436" y="73339"/>
                    <a:pt x="40979" y="73875"/>
                    <a:pt x="37491" y="73891"/>
                  </a:cubicBezTo>
                  <a:lnTo>
                    <a:pt x="36733" y="73891"/>
                  </a:lnTo>
                  <a:cubicBezTo>
                    <a:pt x="33244" y="73875"/>
                    <a:pt x="29772" y="73339"/>
                    <a:pt x="26441" y="72328"/>
                  </a:cubicBezTo>
                  <a:cubicBezTo>
                    <a:pt x="24720" y="71807"/>
                    <a:pt x="23047" y="71160"/>
                    <a:pt x="21421" y="70387"/>
                  </a:cubicBezTo>
                  <a:cubicBezTo>
                    <a:pt x="19795" y="69629"/>
                    <a:pt x="18248" y="68745"/>
                    <a:pt x="16765" y="67766"/>
                  </a:cubicBezTo>
                  <a:cubicBezTo>
                    <a:pt x="10924" y="63883"/>
                    <a:pt x="6315" y="58421"/>
                    <a:pt x="3458" y="52028"/>
                  </a:cubicBezTo>
                  <a:cubicBezTo>
                    <a:pt x="3284" y="51634"/>
                    <a:pt x="3126" y="51255"/>
                    <a:pt x="2968" y="50860"/>
                  </a:cubicBezTo>
                  <a:cubicBezTo>
                    <a:pt x="2810" y="50466"/>
                    <a:pt x="2653" y="50071"/>
                    <a:pt x="2510" y="49676"/>
                  </a:cubicBezTo>
                  <a:cubicBezTo>
                    <a:pt x="2242" y="48887"/>
                    <a:pt x="1958" y="48082"/>
                    <a:pt x="1737" y="47293"/>
                  </a:cubicBezTo>
                  <a:cubicBezTo>
                    <a:pt x="1279" y="45698"/>
                    <a:pt x="932" y="44088"/>
                    <a:pt x="695" y="42447"/>
                  </a:cubicBezTo>
                  <a:cubicBezTo>
                    <a:pt x="458" y="40837"/>
                    <a:pt x="348" y="39226"/>
                    <a:pt x="316" y="37601"/>
                  </a:cubicBezTo>
                  <a:cubicBezTo>
                    <a:pt x="301" y="37269"/>
                    <a:pt x="301" y="36938"/>
                    <a:pt x="316" y="36606"/>
                  </a:cubicBezTo>
                  <a:cubicBezTo>
                    <a:pt x="332" y="35391"/>
                    <a:pt x="411" y="34159"/>
                    <a:pt x="553" y="32944"/>
                  </a:cubicBezTo>
                  <a:cubicBezTo>
                    <a:pt x="885" y="29945"/>
                    <a:pt x="1595" y="26993"/>
                    <a:pt x="2653" y="24167"/>
                  </a:cubicBezTo>
                  <a:cubicBezTo>
                    <a:pt x="5415" y="16859"/>
                    <a:pt x="10419" y="10608"/>
                    <a:pt x="16954" y="6330"/>
                  </a:cubicBezTo>
                  <a:cubicBezTo>
                    <a:pt x="20127" y="4230"/>
                    <a:pt x="23631" y="2652"/>
                    <a:pt x="27309" y="1642"/>
                  </a:cubicBezTo>
                  <a:cubicBezTo>
                    <a:pt x="29661" y="979"/>
                    <a:pt x="32076" y="568"/>
                    <a:pt x="34523" y="395"/>
                  </a:cubicBezTo>
                  <a:cubicBezTo>
                    <a:pt x="35375" y="331"/>
                    <a:pt x="36023" y="331"/>
                    <a:pt x="36449" y="316"/>
                  </a:cubicBezTo>
                  <a:close/>
                  <a:moveTo>
                    <a:pt x="36433" y="0"/>
                  </a:moveTo>
                  <a:cubicBezTo>
                    <a:pt x="35991" y="16"/>
                    <a:pt x="35344" y="0"/>
                    <a:pt x="34491" y="95"/>
                  </a:cubicBezTo>
                  <a:cubicBezTo>
                    <a:pt x="32029" y="253"/>
                    <a:pt x="29598" y="663"/>
                    <a:pt x="27214" y="1342"/>
                  </a:cubicBezTo>
                  <a:cubicBezTo>
                    <a:pt x="18643" y="3710"/>
                    <a:pt x="11192" y="9077"/>
                    <a:pt x="6252" y="16480"/>
                  </a:cubicBezTo>
                  <a:cubicBezTo>
                    <a:pt x="4673" y="18848"/>
                    <a:pt x="3363" y="21389"/>
                    <a:pt x="2368" y="24041"/>
                  </a:cubicBezTo>
                  <a:cubicBezTo>
                    <a:pt x="1295" y="26898"/>
                    <a:pt x="585" y="29882"/>
                    <a:pt x="253" y="32912"/>
                  </a:cubicBezTo>
                  <a:cubicBezTo>
                    <a:pt x="95" y="34144"/>
                    <a:pt x="16" y="35375"/>
                    <a:pt x="16" y="36622"/>
                  </a:cubicBezTo>
                  <a:cubicBezTo>
                    <a:pt x="1" y="36938"/>
                    <a:pt x="1" y="37269"/>
                    <a:pt x="16" y="37601"/>
                  </a:cubicBezTo>
                  <a:cubicBezTo>
                    <a:pt x="32" y="39242"/>
                    <a:pt x="158" y="40868"/>
                    <a:pt x="395" y="42494"/>
                  </a:cubicBezTo>
                  <a:cubicBezTo>
                    <a:pt x="632" y="44136"/>
                    <a:pt x="995" y="45777"/>
                    <a:pt x="1453" y="47372"/>
                  </a:cubicBezTo>
                  <a:cubicBezTo>
                    <a:pt x="1658" y="48177"/>
                    <a:pt x="1958" y="48982"/>
                    <a:pt x="2226" y="49787"/>
                  </a:cubicBezTo>
                  <a:cubicBezTo>
                    <a:pt x="2368" y="50182"/>
                    <a:pt x="2526" y="50576"/>
                    <a:pt x="2684" y="50971"/>
                  </a:cubicBezTo>
                  <a:cubicBezTo>
                    <a:pt x="2842" y="51365"/>
                    <a:pt x="3016" y="51760"/>
                    <a:pt x="3189" y="52139"/>
                  </a:cubicBezTo>
                  <a:cubicBezTo>
                    <a:pt x="6062" y="58595"/>
                    <a:pt x="10703" y="64104"/>
                    <a:pt x="16575" y="68019"/>
                  </a:cubicBezTo>
                  <a:cubicBezTo>
                    <a:pt x="18090" y="69013"/>
                    <a:pt x="19653" y="69897"/>
                    <a:pt x="21279" y="70671"/>
                  </a:cubicBezTo>
                  <a:cubicBezTo>
                    <a:pt x="22921" y="71444"/>
                    <a:pt x="24610" y="72092"/>
                    <a:pt x="26346" y="72612"/>
                  </a:cubicBezTo>
                  <a:cubicBezTo>
                    <a:pt x="28098" y="73149"/>
                    <a:pt x="29882" y="73544"/>
                    <a:pt x="31682" y="73812"/>
                  </a:cubicBezTo>
                  <a:cubicBezTo>
                    <a:pt x="33355" y="74049"/>
                    <a:pt x="35044" y="74191"/>
                    <a:pt x="36733" y="74207"/>
                  </a:cubicBezTo>
                  <a:lnTo>
                    <a:pt x="37491" y="74207"/>
                  </a:lnTo>
                  <a:cubicBezTo>
                    <a:pt x="39180" y="74191"/>
                    <a:pt x="40869" y="74049"/>
                    <a:pt x="42542" y="73812"/>
                  </a:cubicBezTo>
                  <a:cubicBezTo>
                    <a:pt x="44341" y="73544"/>
                    <a:pt x="46125" y="73149"/>
                    <a:pt x="47861" y="72612"/>
                  </a:cubicBezTo>
                  <a:cubicBezTo>
                    <a:pt x="49598" y="72092"/>
                    <a:pt x="51287" y="71444"/>
                    <a:pt x="52929" y="70671"/>
                  </a:cubicBezTo>
                  <a:cubicBezTo>
                    <a:pt x="54554" y="69897"/>
                    <a:pt x="56117" y="69013"/>
                    <a:pt x="57633" y="68019"/>
                  </a:cubicBezTo>
                  <a:cubicBezTo>
                    <a:pt x="63505" y="64104"/>
                    <a:pt x="68145" y="58595"/>
                    <a:pt x="71018" y="52155"/>
                  </a:cubicBezTo>
                  <a:cubicBezTo>
                    <a:pt x="71208" y="51760"/>
                    <a:pt x="71366" y="51365"/>
                    <a:pt x="71524" y="50971"/>
                  </a:cubicBezTo>
                  <a:cubicBezTo>
                    <a:pt x="71666" y="50576"/>
                    <a:pt x="71839" y="50182"/>
                    <a:pt x="71981" y="49787"/>
                  </a:cubicBezTo>
                  <a:cubicBezTo>
                    <a:pt x="72250" y="48982"/>
                    <a:pt x="72550" y="48193"/>
                    <a:pt x="72771" y="47372"/>
                  </a:cubicBezTo>
                  <a:cubicBezTo>
                    <a:pt x="73228" y="45777"/>
                    <a:pt x="73576" y="44152"/>
                    <a:pt x="73812" y="42510"/>
                  </a:cubicBezTo>
                  <a:cubicBezTo>
                    <a:pt x="74049" y="40884"/>
                    <a:pt x="74175" y="39242"/>
                    <a:pt x="74191" y="37601"/>
                  </a:cubicBezTo>
                  <a:cubicBezTo>
                    <a:pt x="74207" y="37285"/>
                    <a:pt x="74207" y="36953"/>
                    <a:pt x="74191" y="36622"/>
                  </a:cubicBezTo>
                  <a:cubicBezTo>
                    <a:pt x="74191" y="35391"/>
                    <a:pt x="74112" y="34144"/>
                    <a:pt x="73954" y="32928"/>
                  </a:cubicBezTo>
                  <a:cubicBezTo>
                    <a:pt x="73623" y="29897"/>
                    <a:pt x="72913" y="26914"/>
                    <a:pt x="71839" y="24057"/>
                  </a:cubicBezTo>
                  <a:cubicBezTo>
                    <a:pt x="70829" y="21389"/>
                    <a:pt x="69519" y="18863"/>
                    <a:pt x="67940" y="16480"/>
                  </a:cubicBezTo>
                  <a:cubicBezTo>
                    <a:pt x="65162" y="12344"/>
                    <a:pt x="61595" y="8808"/>
                    <a:pt x="57427" y="6077"/>
                  </a:cubicBezTo>
                  <a:cubicBezTo>
                    <a:pt x="54223" y="3962"/>
                    <a:pt x="50687" y="2368"/>
                    <a:pt x="46993" y="1342"/>
                  </a:cubicBezTo>
                  <a:cubicBezTo>
                    <a:pt x="44610" y="679"/>
                    <a:pt x="42179" y="253"/>
                    <a:pt x="39716" y="95"/>
                  </a:cubicBezTo>
                  <a:cubicBezTo>
                    <a:pt x="38864" y="16"/>
                    <a:pt x="38201" y="32"/>
                    <a:pt x="37775" y="16"/>
                  </a:cubicBezTo>
                  <a:lnTo>
                    <a:pt x="37096" y="16"/>
                  </a:lnTo>
                  <a:cubicBezTo>
                    <a:pt x="37096" y="16"/>
                    <a:pt x="36970" y="0"/>
                    <a:pt x="367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6422450" y="1153275"/>
              <a:ext cx="59225" cy="192200"/>
            </a:xfrm>
            <a:custGeom>
              <a:avLst/>
              <a:gdLst/>
              <a:ahLst/>
              <a:cxnLst/>
              <a:rect l="l" t="t" r="r" b="b"/>
              <a:pathLst>
                <a:path w="2369" h="7688" extrusionOk="0">
                  <a:moveTo>
                    <a:pt x="2194" y="0"/>
                  </a:moveTo>
                  <a:lnTo>
                    <a:pt x="127" y="205"/>
                  </a:lnTo>
                  <a:cubicBezTo>
                    <a:pt x="127" y="205"/>
                    <a:pt x="158" y="647"/>
                    <a:pt x="221" y="1326"/>
                  </a:cubicBezTo>
                  <a:cubicBezTo>
                    <a:pt x="253" y="1673"/>
                    <a:pt x="253" y="2068"/>
                    <a:pt x="253" y="2478"/>
                  </a:cubicBezTo>
                  <a:cubicBezTo>
                    <a:pt x="253" y="2905"/>
                    <a:pt x="284" y="3362"/>
                    <a:pt x="253" y="3804"/>
                  </a:cubicBezTo>
                  <a:cubicBezTo>
                    <a:pt x="253" y="5020"/>
                    <a:pt x="158" y="6220"/>
                    <a:pt x="0" y="7419"/>
                  </a:cubicBezTo>
                  <a:lnTo>
                    <a:pt x="2052" y="7688"/>
                  </a:lnTo>
                  <a:cubicBezTo>
                    <a:pt x="2226" y="6409"/>
                    <a:pt x="2321" y="5130"/>
                    <a:pt x="2337" y="3852"/>
                  </a:cubicBezTo>
                  <a:cubicBezTo>
                    <a:pt x="2368" y="3362"/>
                    <a:pt x="2352" y="2873"/>
                    <a:pt x="2337" y="2431"/>
                  </a:cubicBezTo>
                  <a:cubicBezTo>
                    <a:pt x="2321" y="1989"/>
                    <a:pt x="2321" y="1563"/>
                    <a:pt x="2289" y="1200"/>
                  </a:cubicBezTo>
                  <a:cubicBezTo>
                    <a:pt x="2242" y="489"/>
                    <a:pt x="2194" y="0"/>
                    <a:pt x="219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6381400" y="927925"/>
              <a:ext cx="127100" cy="121975"/>
            </a:xfrm>
            <a:custGeom>
              <a:avLst/>
              <a:gdLst/>
              <a:ahLst/>
              <a:cxnLst/>
              <a:rect l="l" t="t" r="r" b="b"/>
              <a:pathLst>
                <a:path w="5084" h="4879" extrusionOk="0">
                  <a:moveTo>
                    <a:pt x="3915" y="1"/>
                  </a:moveTo>
                  <a:lnTo>
                    <a:pt x="1" y="1421"/>
                  </a:lnTo>
                  <a:cubicBezTo>
                    <a:pt x="1" y="1421"/>
                    <a:pt x="80" y="1627"/>
                    <a:pt x="190" y="1958"/>
                  </a:cubicBezTo>
                  <a:cubicBezTo>
                    <a:pt x="285" y="2274"/>
                    <a:pt x="443" y="2700"/>
                    <a:pt x="569" y="3142"/>
                  </a:cubicBezTo>
                  <a:cubicBezTo>
                    <a:pt x="695" y="3568"/>
                    <a:pt x="821" y="4010"/>
                    <a:pt x="916" y="4342"/>
                  </a:cubicBezTo>
                  <a:lnTo>
                    <a:pt x="1042" y="4878"/>
                  </a:lnTo>
                  <a:lnTo>
                    <a:pt x="5084" y="3915"/>
                  </a:lnTo>
                  <a:cubicBezTo>
                    <a:pt x="5084" y="3915"/>
                    <a:pt x="5036" y="3663"/>
                    <a:pt x="4926" y="3300"/>
                  </a:cubicBezTo>
                  <a:cubicBezTo>
                    <a:pt x="4831" y="2937"/>
                    <a:pt x="4689" y="2432"/>
                    <a:pt x="4547" y="1942"/>
                  </a:cubicBezTo>
                  <a:cubicBezTo>
                    <a:pt x="4421" y="1453"/>
                    <a:pt x="4231" y="964"/>
                    <a:pt x="4121" y="601"/>
                  </a:cubicBezTo>
                  <a:lnTo>
                    <a:pt x="391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6275250" y="733775"/>
              <a:ext cx="94350" cy="106575"/>
            </a:xfrm>
            <a:custGeom>
              <a:avLst/>
              <a:gdLst/>
              <a:ahLst/>
              <a:cxnLst/>
              <a:rect l="l" t="t" r="r" b="b"/>
              <a:pathLst>
                <a:path w="3774" h="4263" extrusionOk="0">
                  <a:moveTo>
                    <a:pt x="1674" y="0"/>
                  </a:moveTo>
                  <a:lnTo>
                    <a:pt x="0" y="1232"/>
                  </a:lnTo>
                  <a:lnTo>
                    <a:pt x="332" y="1689"/>
                  </a:lnTo>
                  <a:cubicBezTo>
                    <a:pt x="537" y="1958"/>
                    <a:pt x="790" y="2321"/>
                    <a:pt x="1026" y="2715"/>
                  </a:cubicBezTo>
                  <a:cubicBezTo>
                    <a:pt x="1532" y="3473"/>
                    <a:pt x="1974" y="4262"/>
                    <a:pt x="1974" y="4262"/>
                  </a:cubicBezTo>
                  <a:lnTo>
                    <a:pt x="3773" y="3236"/>
                  </a:lnTo>
                  <a:cubicBezTo>
                    <a:pt x="3773" y="3236"/>
                    <a:pt x="3315" y="2384"/>
                    <a:pt x="2779" y="1579"/>
                  </a:cubicBezTo>
                  <a:cubicBezTo>
                    <a:pt x="2526" y="1184"/>
                    <a:pt x="2242" y="790"/>
                    <a:pt x="2037" y="490"/>
                  </a:cubicBezTo>
                  <a:lnTo>
                    <a:pt x="167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5870350" y="553025"/>
              <a:ext cx="491350" cy="694975"/>
            </a:xfrm>
            <a:custGeom>
              <a:avLst/>
              <a:gdLst/>
              <a:ahLst/>
              <a:cxnLst/>
              <a:rect l="l" t="t" r="r" b="b"/>
              <a:pathLst>
                <a:path w="19654" h="27799" extrusionOk="0">
                  <a:moveTo>
                    <a:pt x="853" y="1"/>
                  </a:moveTo>
                  <a:lnTo>
                    <a:pt x="1" y="2226"/>
                  </a:lnTo>
                  <a:cubicBezTo>
                    <a:pt x="1" y="2226"/>
                    <a:pt x="932" y="2574"/>
                    <a:pt x="1832" y="3016"/>
                  </a:cubicBezTo>
                  <a:cubicBezTo>
                    <a:pt x="2290" y="3205"/>
                    <a:pt x="2716" y="3458"/>
                    <a:pt x="3063" y="3616"/>
                  </a:cubicBezTo>
                  <a:cubicBezTo>
                    <a:pt x="3221" y="3694"/>
                    <a:pt x="3347" y="3773"/>
                    <a:pt x="3458" y="3837"/>
                  </a:cubicBezTo>
                  <a:cubicBezTo>
                    <a:pt x="3505" y="3868"/>
                    <a:pt x="3552" y="3900"/>
                    <a:pt x="3600" y="3915"/>
                  </a:cubicBezTo>
                  <a:lnTo>
                    <a:pt x="3000" y="4957"/>
                  </a:lnTo>
                  <a:cubicBezTo>
                    <a:pt x="3000" y="4957"/>
                    <a:pt x="3158" y="5052"/>
                    <a:pt x="3395" y="5178"/>
                  </a:cubicBezTo>
                  <a:cubicBezTo>
                    <a:pt x="3647" y="5305"/>
                    <a:pt x="3931" y="5494"/>
                    <a:pt x="4231" y="5683"/>
                  </a:cubicBezTo>
                  <a:cubicBezTo>
                    <a:pt x="4531" y="5873"/>
                    <a:pt x="4831" y="6078"/>
                    <a:pt x="5052" y="6236"/>
                  </a:cubicBezTo>
                  <a:cubicBezTo>
                    <a:pt x="5273" y="6378"/>
                    <a:pt x="5415" y="6488"/>
                    <a:pt x="5415" y="6488"/>
                  </a:cubicBezTo>
                  <a:lnTo>
                    <a:pt x="6110" y="5526"/>
                  </a:lnTo>
                  <a:cubicBezTo>
                    <a:pt x="6110" y="5526"/>
                    <a:pt x="6299" y="5636"/>
                    <a:pt x="6567" y="5857"/>
                  </a:cubicBezTo>
                  <a:cubicBezTo>
                    <a:pt x="6836" y="6078"/>
                    <a:pt x="7199" y="6362"/>
                    <a:pt x="7562" y="6646"/>
                  </a:cubicBezTo>
                  <a:lnTo>
                    <a:pt x="8525" y="7483"/>
                  </a:lnTo>
                  <a:cubicBezTo>
                    <a:pt x="8777" y="7720"/>
                    <a:pt x="8951" y="7878"/>
                    <a:pt x="8951" y="7878"/>
                  </a:cubicBezTo>
                  <a:lnTo>
                    <a:pt x="8114" y="8730"/>
                  </a:lnTo>
                  <a:cubicBezTo>
                    <a:pt x="8114" y="8730"/>
                    <a:pt x="8588" y="9156"/>
                    <a:pt x="9219" y="9851"/>
                  </a:cubicBezTo>
                  <a:cubicBezTo>
                    <a:pt x="9551" y="10182"/>
                    <a:pt x="9930" y="10608"/>
                    <a:pt x="10293" y="11066"/>
                  </a:cubicBezTo>
                  <a:cubicBezTo>
                    <a:pt x="10656" y="11524"/>
                    <a:pt x="11035" y="12029"/>
                    <a:pt x="11398" y="12534"/>
                  </a:cubicBezTo>
                  <a:cubicBezTo>
                    <a:pt x="11777" y="13039"/>
                    <a:pt x="12092" y="13576"/>
                    <a:pt x="12408" y="14065"/>
                  </a:cubicBezTo>
                  <a:cubicBezTo>
                    <a:pt x="12708" y="14586"/>
                    <a:pt x="12992" y="15060"/>
                    <a:pt x="13197" y="15470"/>
                  </a:cubicBezTo>
                  <a:cubicBezTo>
                    <a:pt x="13418" y="15896"/>
                    <a:pt x="13592" y="16244"/>
                    <a:pt x="13702" y="16496"/>
                  </a:cubicBezTo>
                  <a:cubicBezTo>
                    <a:pt x="13813" y="16733"/>
                    <a:pt x="13876" y="16891"/>
                    <a:pt x="13876" y="16891"/>
                  </a:cubicBezTo>
                  <a:lnTo>
                    <a:pt x="14965" y="16402"/>
                  </a:lnTo>
                  <a:cubicBezTo>
                    <a:pt x="14965" y="16402"/>
                    <a:pt x="15455" y="17522"/>
                    <a:pt x="15865" y="18690"/>
                  </a:cubicBezTo>
                  <a:cubicBezTo>
                    <a:pt x="16260" y="19859"/>
                    <a:pt x="16544" y="21058"/>
                    <a:pt x="16544" y="21058"/>
                  </a:cubicBezTo>
                  <a:lnTo>
                    <a:pt x="15391" y="21342"/>
                  </a:lnTo>
                  <a:lnTo>
                    <a:pt x="15486" y="21753"/>
                  </a:lnTo>
                  <a:cubicBezTo>
                    <a:pt x="15549" y="22021"/>
                    <a:pt x="15628" y="22400"/>
                    <a:pt x="15707" y="22874"/>
                  </a:cubicBezTo>
                  <a:cubicBezTo>
                    <a:pt x="15897" y="23994"/>
                    <a:pt x="16023" y="25147"/>
                    <a:pt x="16070" y="26299"/>
                  </a:cubicBezTo>
                  <a:cubicBezTo>
                    <a:pt x="16086" y="26473"/>
                    <a:pt x="16086" y="26646"/>
                    <a:pt x="16086" y="26820"/>
                  </a:cubicBezTo>
                  <a:cubicBezTo>
                    <a:pt x="16102" y="27151"/>
                    <a:pt x="16102" y="27483"/>
                    <a:pt x="16086" y="27799"/>
                  </a:cubicBezTo>
                  <a:lnTo>
                    <a:pt x="19653" y="27799"/>
                  </a:lnTo>
                  <a:lnTo>
                    <a:pt x="19653" y="26820"/>
                  </a:lnTo>
                  <a:cubicBezTo>
                    <a:pt x="19653" y="26220"/>
                    <a:pt x="19622" y="25604"/>
                    <a:pt x="19559" y="25020"/>
                  </a:cubicBezTo>
                  <a:cubicBezTo>
                    <a:pt x="19480" y="23789"/>
                    <a:pt x="19306" y="22558"/>
                    <a:pt x="19054" y="21358"/>
                  </a:cubicBezTo>
                  <a:cubicBezTo>
                    <a:pt x="18801" y="20174"/>
                    <a:pt x="18485" y="19006"/>
                    <a:pt x="18106" y="17870"/>
                  </a:cubicBezTo>
                  <a:cubicBezTo>
                    <a:pt x="17728" y="16765"/>
                    <a:pt x="17286" y="15675"/>
                    <a:pt x="16780" y="14634"/>
                  </a:cubicBezTo>
                  <a:cubicBezTo>
                    <a:pt x="16291" y="13623"/>
                    <a:pt x="15739" y="12645"/>
                    <a:pt x="15155" y="11713"/>
                  </a:cubicBezTo>
                  <a:cubicBezTo>
                    <a:pt x="13134" y="8509"/>
                    <a:pt x="10498" y="5731"/>
                    <a:pt x="7420" y="3537"/>
                  </a:cubicBezTo>
                  <a:cubicBezTo>
                    <a:pt x="6804" y="3063"/>
                    <a:pt x="6189" y="2684"/>
                    <a:pt x="5620" y="2321"/>
                  </a:cubicBezTo>
                  <a:cubicBezTo>
                    <a:pt x="5036" y="1990"/>
                    <a:pt x="4531" y="1674"/>
                    <a:pt x="4026" y="1437"/>
                  </a:cubicBezTo>
                  <a:cubicBezTo>
                    <a:pt x="3047" y="916"/>
                    <a:pt x="2258" y="537"/>
                    <a:pt x="1706" y="332"/>
                  </a:cubicBezTo>
                  <a:cubicBezTo>
                    <a:pt x="1153" y="111"/>
                    <a:pt x="853" y="1"/>
                    <a:pt x="853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5352600" y="480425"/>
              <a:ext cx="1033950" cy="1510275"/>
            </a:xfrm>
            <a:custGeom>
              <a:avLst/>
              <a:gdLst/>
              <a:ahLst/>
              <a:cxnLst/>
              <a:rect l="l" t="t" r="r" b="b"/>
              <a:pathLst>
                <a:path w="41358" h="60411" extrusionOk="0">
                  <a:moveTo>
                    <a:pt x="11145" y="0"/>
                  </a:moveTo>
                  <a:lnTo>
                    <a:pt x="11161" y="379"/>
                  </a:lnTo>
                  <a:lnTo>
                    <a:pt x="11540" y="379"/>
                  </a:lnTo>
                  <a:cubicBezTo>
                    <a:pt x="11729" y="395"/>
                    <a:pt x="11997" y="411"/>
                    <a:pt x="12345" y="411"/>
                  </a:cubicBezTo>
                  <a:cubicBezTo>
                    <a:pt x="13450" y="442"/>
                    <a:pt x="14555" y="553"/>
                    <a:pt x="15659" y="711"/>
                  </a:cubicBezTo>
                  <a:cubicBezTo>
                    <a:pt x="17364" y="979"/>
                    <a:pt x="19053" y="1389"/>
                    <a:pt x="20679" y="1942"/>
                  </a:cubicBezTo>
                  <a:cubicBezTo>
                    <a:pt x="28209" y="4467"/>
                    <a:pt x="34428" y="9913"/>
                    <a:pt x="37932" y="17033"/>
                  </a:cubicBezTo>
                  <a:cubicBezTo>
                    <a:pt x="38627" y="18437"/>
                    <a:pt x="39195" y="19890"/>
                    <a:pt x="39669" y="21373"/>
                  </a:cubicBezTo>
                  <a:cubicBezTo>
                    <a:pt x="40142" y="22905"/>
                    <a:pt x="40490" y="24467"/>
                    <a:pt x="40711" y="26062"/>
                  </a:cubicBezTo>
                  <a:cubicBezTo>
                    <a:pt x="40884" y="27277"/>
                    <a:pt x="40979" y="28493"/>
                    <a:pt x="40995" y="29708"/>
                  </a:cubicBezTo>
                  <a:lnTo>
                    <a:pt x="40995" y="30703"/>
                  </a:lnTo>
                  <a:lnTo>
                    <a:pt x="40995" y="30924"/>
                  </a:lnTo>
                  <a:cubicBezTo>
                    <a:pt x="40947" y="32565"/>
                    <a:pt x="40774" y="34191"/>
                    <a:pt x="40458" y="35801"/>
                  </a:cubicBezTo>
                  <a:cubicBezTo>
                    <a:pt x="40142" y="37411"/>
                    <a:pt x="39700" y="38990"/>
                    <a:pt x="39148" y="40537"/>
                  </a:cubicBezTo>
                  <a:cubicBezTo>
                    <a:pt x="38580" y="42068"/>
                    <a:pt x="37885" y="43536"/>
                    <a:pt x="37080" y="44941"/>
                  </a:cubicBezTo>
                  <a:cubicBezTo>
                    <a:pt x="34034" y="50308"/>
                    <a:pt x="29408" y="54602"/>
                    <a:pt x="23820" y="57222"/>
                  </a:cubicBezTo>
                  <a:cubicBezTo>
                    <a:pt x="22573" y="57790"/>
                    <a:pt x="21295" y="58295"/>
                    <a:pt x="19985" y="58706"/>
                  </a:cubicBezTo>
                  <a:cubicBezTo>
                    <a:pt x="19353" y="58879"/>
                    <a:pt x="18738" y="59085"/>
                    <a:pt x="18106" y="59211"/>
                  </a:cubicBezTo>
                  <a:cubicBezTo>
                    <a:pt x="17791" y="59290"/>
                    <a:pt x="17475" y="59369"/>
                    <a:pt x="17175" y="59432"/>
                  </a:cubicBezTo>
                  <a:cubicBezTo>
                    <a:pt x="16859" y="59495"/>
                    <a:pt x="16559" y="59542"/>
                    <a:pt x="16259" y="59590"/>
                  </a:cubicBezTo>
                  <a:cubicBezTo>
                    <a:pt x="14697" y="59874"/>
                    <a:pt x="13102" y="60016"/>
                    <a:pt x="11524" y="60032"/>
                  </a:cubicBezTo>
                  <a:lnTo>
                    <a:pt x="10766" y="60032"/>
                  </a:lnTo>
                  <a:cubicBezTo>
                    <a:pt x="8635" y="60016"/>
                    <a:pt x="6520" y="59763"/>
                    <a:pt x="4452" y="59274"/>
                  </a:cubicBezTo>
                  <a:cubicBezTo>
                    <a:pt x="3363" y="59037"/>
                    <a:pt x="2305" y="58722"/>
                    <a:pt x="1248" y="58358"/>
                  </a:cubicBezTo>
                  <a:cubicBezTo>
                    <a:pt x="885" y="58232"/>
                    <a:pt x="616" y="58122"/>
                    <a:pt x="427" y="58043"/>
                  </a:cubicBezTo>
                  <a:lnTo>
                    <a:pt x="143" y="57932"/>
                  </a:lnTo>
                  <a:lnTo>
                    <a:pt x="1" y="58295"/>
                  </a:lnTo>
                  <a:cubicBezTo>
                    <a:pt x="1" y="58295"/>
                    <a:pt x="111" y="58327"/>
                    <a:pt x="285" y="58406"/>
                  </a:cubicBezTo>
                  <a:cubicBezTo>
                    <a:pt x="474" y="58469"/>
                    <a:pt x="758" y="58595"/>
                    <a:pt x="1121" y="58706"/>
                  </a:cubicBezTo>
                  <a:cubicBezTo>
                    <a:pt x="2195" y="59085"/>
                    <a:pt x="3268" y="59400"/>
                    <a:pt x="4373" y="59653"/>
                  </a:cubicBezTo>
                  <a:cubicBezTo>
                    <a:pt x="6472" y="60142"/>
                    <a:pt x="8619" y="60395"/>
                    <a:pt x="10766" y="60411"/>
                  </a:cubicBezTo>
                  <a:lnTo>
                    <a:pt x="11524" y="60411"/>
                  </a:lnTo>
                  <a:cubicBezTo>
                    <a:pt x="13134" y="60395"/>
                    <a:pt x="14744" y="60253"/>
                    <a:pt x="16322" y="59969"/>
                  </a:cubicBezTo>
                  <a:lnTo>
                    <a:pt x="17254" y="59795"/>
                  </a:lnTo>
                  <a:cubicBezTo>
                    <a:pt x="17570" y="59732"/>
                    <a:pt x="17869" y="59653"/>
                    <a:pt x="18201" y="59590"/>
                  </a:cubicBezTo>
                  <a:cubicBezTo>
                    <a:pt x="18817" y="59448"/>
                    <a:pt x="19448" y="59242"/>
                    <a:pt x="20111" y="59069"/>
                  </a:cubicBezTo>
                  <a:cubicBezTo>
                    <a:pt x="21437" y="58658"/>
                    <a:pt x="22731" y="58153"/>
                    <a:pt x="23978" y="57553"/>
                  </a:cubicBezTo>
                  <a:cubicBezTo>
                    <a:pt x="31176" y="54191"/>
                    <a:pt x="36749" y="48114"/>
                    <a:pt x="39511" y="40663"/>
                  </a:cubicBezTo>
                  <a:cubicBezTo>
                    <a:pt x="40063" y="39100"/>
                    <a:pt x="40505" y="37506"/>
                    <a:pt x="40821" y="35880"/>
                  </a:cubicBezTo>
                  <a:cubicBezTo>
                    <a:pt x="41137" y="34239"/>
                    <a:pt x="41311" y="32581"/>
                    <a:pt x="41358" y="30924"/>
                  </a:cubicBezTo>
                  <a:cubicBezTo>
                    <a:pt x="41358" y="30845"/>
                    <a:pt x="41358" y="30766"/>
                    <a:pt x="41358" y="30703"/>
                  </a:cubicBezTo>
                  <a:lnTo>
                    <a:pt x="41358" y="29708"/>
                  </a:lnTo>
                  <a:cubicBezTo>
                    <a:pt x="41342" y="28477"/>
                    <a:pt x="41247" y="27230"/>
                    <a:pt x="41074" y="26014"/>
                  </a:cubicBezTo>
                  <a:cubicBezTo>
                    <a:pt x="40853" y="24404"/>
                    <a:pt x="40490" y="22810"/>
                    <a:pt x="40016" y="21263"/>
                  </a:cubicBezTo>
                  <a:cubicBezTo>
                    <a:pt x="39543" y="19748"/>
                    <a:pt x="38959" y="18280"/>
                    <a:pt x="38264" y="16859"/>
                  </a:cubicBezTo>
                  <a:cubicBezTo>
                    <a:pt x="35738" y="11729"/>
                    <a:pt x="31808" y="7435"/>
                    <a:pt x="26946" y="4452"/>
                  </a:cubicBezTo>
                  <a:cubicBezTo>
                    <a:pt x="25004" y="3252"/>
                    <a:pt x="22936" y="2289"/>
                    <a:pt x="20790" y="1563"/>
                  </a:cubicBezTo>
                  <a:cubicBezTo>
                    <a:pt x="19132" y="1010"/>
                    <a:pt x="17427" y="600"/>
                    <a:pt x="15707" y="332"/>
                  </a:cubicBezTo>
                  <a:cubicBezTo>
                    <a:pt x="14586" y="158"/>
                    <a:pt x="13465" y="63"/>
                    <a:pt x="12345" y="16"/>
                  </a:cubicBezTo>
                  <a:cubicBezTo>
                    <a:pt x="11997" y="16"/>
                    <a:pt x="11729" y="0"/>
                    <a:pt x="1152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4904300" y="508050"/>
              <a:ext cx="726925" cy="1448725"/>
            </a:xfrm>
            <a:custGeom>
              <a:avLst/>
              <a:gdLst/>
              <a:ahLst/>
              <a:cxnLst/>
              <a:rect l="l" t="t" r="r" b="b"/>
              <a:pathLst>
                <a:path w="29077" h="57949" extrusionOk="0">
                  <a:moveTo>
                    <a:pt x="28698" y="0"/>
                  </a:moveTo>
                  <a:cubicBezTo>
                    <a:pt x="28556" y="16"/>
                    <a:pt x="28351" y="16"/>
                    <a:pt x="28098" y="16"/>
                  </a:cubicBezTo>
                  <a:cubicBezTo>
                    <a:pt x="28019" y="24"/>
                    <a:pt x="27936" y="24"/>
                    <a:pt x="27850" y="24"/>
                  </a:cubicBezTo>
                  <a:cubicBezTo>
                    <a:pt x="27763" y="24"/>
                    <a:pt x="27672" y="24"/>
                    <a:pt x="27577" y="32"/>
                  </a:cubicBezTo>
                  <a:cubicBezTo>
                    <a:pt x="27372" y="48"/>
                    <a:pt x="27167" y="63"/>
                    <a:pt x="26930" y="79"/>
                  </a:cubicBezTo>
                  <a:cubicBezTo>
                    <a:pt x="26693" y="111"/>
                    <a:pt x="26441" y="111"/>
                    <a:pt x="26172" y="142"/>
                  </a:cubicBezTo>
                  <a:cubicBezTo>
                    <a:pt x="25920" y="174"/>
                    <a:pt x="25636" y="205"/>
                    <a:pt x="25336" y="253"/>
                  </a:cubicBezTo>
                  <a:cubicBezTo>
                    <a:pt x="23915" y="426"/>
                    <a:pt x="22494" y="710"/>
                    <a:pt x="21121" y="1121"/>
                  </a:cubicBezTo>
                  <a:cubicBezTo>
                    <a:pt x="17191" y="2226"/>
                    <a:pt x="13528" y="4167"/>
                    <a:pt x="10403" y="6788"/>
                  </a:cubicBezTo>
                  <a:cubicBezTo>
                    <a:pt x="8509" y="8366"/>
                    <a:pt x="6836" y="10182"/>
                    <a:pt x="5399" y="12202"/>
                  </a:cubicBezTo>
                  <a:cubicBezTo>
                    <a:pt x="3868" y="14349"/>
                    <a:pt x="2621" y="16685"/>
                    <a:pt x="1721" y="19164"/>
                  </a:cubicBezTo>
                  <a:cubicBezTo>
                    <a:pt x="1263" y="20442"/>
                    <a:pt x="900" y="21752"/>
                    <a:pt x="616" y="23078"/>
                  </a:cubicBezTo>
                  <a:cubicBezTo>
                    <a:pt x="348" y="24420"/>
                    <a:pt x="158" y="25762"/>
                    <a:pt x="64" y="27135"/>
                  </a:cubicBezTo>
                  <a:cubicBezTo>
                    <a:pt x="32" y="27467"/>
                    <a:pt x="16" y="27814"/>
                    <a:pt x="16" y="28161"/>
                  </a:cubicBezTo>
                  <a:lnTo>
                    <a:pt x="16" y="28635"/>
                  </a:lnTo>
                  <a:lnTo>
                    <a:pt x="0" y="29171"/>
                  </a:lnTo>
                  <a:cubicBezTo>
                    <a:pt x="16" y="29329"/>
                    <a:pt x="16" y="29471"/>
                    <a:pt x="16" y="29613"/>
                  </a:cubicBezTo>
                  <a:cubicBezTo>
                    <a:pt x="16" y="30150"/>
                    <a:pt x="32" y="30687"/>
                    <a:pt x="79" y="31223"/>
                  </a:cubicBezTo>
                  <a:cubicBezTo>
                    <a:pt x="174" y="32565"/>
                    <a:pt x="364" y="33907"/>
                    <a:pt x="648" y="35233"/>
                  </a:cubicBezTo>
                  <a:cubicBezTo>
                    <a:pt x="932" y="36543"/>
                    <a:pt x="1295" y="37822"/>
                    <a:pt x="1753" y="39085"/>
                  </a:cubicBezTo>
                  <a:cubicBezTo>
                    <a:pt x="2195" y="40300"/>
                    <a:pt x="2731" y="41484"/>
                    <a:pt x="3331" y="42636"/>
                  </a:cubicBezTo>
                  <a:cubicBezTo>
                    <a:pt x="4484" y="44815"/>
                    <a:pt x="5888" y="46851"/>
                    <a:pt x="7546" y="48682"/>
                  </a:cubicBezTo>
                  <a:cubicBezTo>
                    <a:pt x="9045" y="50308"/>
                    <a:pt x="10703" y="51760"/>
                    <a:pt x="12518" y="53023"/>
                  </a:cubicBezTo>
                  <a:cubicBezTo>
                    <a:pt x="15233" y="54917"/>
                    <a:pt x="18264" y="56322"/>
                    <a:pt x="21453" y="57190"/>
                  </a:cubicBezTo>
                  <a:cubicBezTo>
                    <a:pt x="22352" y="57443"/>
                    <a:pt x="23252" y="57632"/>
                    <a:pt x="24152" y="57790"/>
                  </a:cubicBezTo>
                  <a:cubicBezTo>
                    <a:pt x="24483" y="57838"/>
                    <a:pt x="24720" y="57885"/>
                    <a:pt x="24894" y="57901"/>
                  </a:cubicBezTo>
                  <a:lnTo>
                    <a:pt x="25131" y="57948"/>
                  </a:lnTo>
                  <a:lnTo>
                    <a:pt x="25257" y="57111"/>
                  </a:lnTo>
                  <a:cubicBezTo>
                    <a:pt x="25257" y="57111"/>
                    <a:pt x="25162" y="57096"/>
                    <a:pt x="25004" y="57080"/>
                  </a:cubicBezTo>
                  <a:cubicBezTo>
                    <a:pt x="24846" y="57064"/>
                    <a:pt x="24610" y="57017"/>
                    <a:pt x="24310" y="56969"/>
                  </a:cubicBezTo>
                  <a:cubicBezTo>
                    <a:pt x="23694" y="56859"/>
                    <a:pt x="22794" y="56685"/>
                    <a:pt x="21674" y="56385"/>
                  </a:cubicBezTo>
                  <a:cubicBezTo>
                    <a:pt x="21216" y="56259"/>
                    <a:pt x="20727" y="56101"/>
                    <a:pt x="20206" y="55928"/>
                  </a:cubicBezTo>
                  <a:cubicBezTo>
                    <a:pt x="19432" y="55675"/>
                    <a:pt x="18611" y="55375"/>
                    <a:pt x="17743" y="54996"/>
                  </a:cubicBezTo>
                  <a:cubicBezTo>
                    <a:pt x="16733" y="54538"/>
                    <a:pt x="15738" y="54033"/>
                    <a:pt x="14775" y="53481"/>
                  </a:cubicBezTo>
                  <a:cubicBezTo>
                    <a:pt x="14191" y="53118"/>
                    <a:pt x="13576" y="52755"/>
                    <a:pt x="12992" y="52328"/>
                  </a:cubicBezTo>
                  <a:cubicBezTo>
                    <a:pt x="12850" y="52234"/>
                    <a:pt x="12723" y="52139"/>
                    <a:pt x="12581" y="52044"/>
                  </a:cubicBezTo>
                  <a:cubicBezTo>
                    <a:pt x="10971" y="50876"/>
                    <a:pt x="9503" y="49550"/>
                    <a:pt x="8161" y="48098"/>
                  </a:cubicBezTo>
                  <a:cubicBezTo>
                    <a:pt x="7167" y="46993"/>
                    <a:pt x="6267" y="45809"/>
                    <a:pt x="5446" y="44562"/>
                  </a:cubicBezTo>
                  <a:cubicBezTo>
                    <a:pt x="4957" y="43820"/>
                    <a:pt x="4499" y="43047"/>
                    <a:pt x="4057" y="42226"/>
                  </a:cubicBezTo>
                  <a:cubicBezTo>
                    <a:pt x="3473" y="41105"/>
                    <a:pt x="2968" y="39953"/>
                    <a:pt x="2526" y="38769"/>
                  </a:cubicBezTo>
                  <a:cubicBezTo>
                    <a:pt x="2084" y="37553"/>
                    <a:pt x="1721" y="36306"/>
                    <a:pt x="1453" y="35044"/>
                  </a:cubicBezTo>
                  <a:cubicBezTo>
                    <a:pt x="1184" y="33749"/>
                    <a:pt x="995" y="32439"/>
                    <a:pt x="900" y="31129"/>
                  </a:cubicBezTo>
                  <a:cubicBezTo>
                    <a:pt x="853" y="30624"/>
                    <a:pt x="837" y="30103"/>
                    <a:pt x="837" y="29582"/>
                  </a:cubicBezTo>
                  <a:cubicBezTo>
                    <a:pt x="821" y="29440"/>
                    <a:pt x="821" y="29298"/>
                    <a:pt x="821" y="29156"/>
                  </a:cubicBezTo>
                  <a:lnTo>
                    <a:pt x="837" y="28603"/>
                  </a:lnTo>
                  <a:lnTo>
                    <a:pt x="837" y="28161"/>
                  </a:lnTo>
                  <a:cubicBezTo>
                    <a:pt x="853" y="27830"/>
                    <a:pt x="869" y="27498"/>
                    <a:pt x="884" y="27167"/>
                  </a:cubicBezTo>
                  <a:cubicBezTo>
                    <a:pt x="979" y="25841"/>
                    <a:pt x="1153" y="24515"/>
                    <a:pt x="1437" y="23220"/>
                  </a:cubicBezTo>
                  <a:cubicBezTo>
                    <a:pt x="1705" y="21942"/>
                    <a:pt x="2068" y="20663"/>
                    <a:pt x="2510" y="19432"/>
                  </a:cubicBezTo>
                  <a:cubicBezTo>
                    <a:pt x="3047" y="17948"/>
                    <a:pt x="3710" y="16527"/>
                    <a:pt x="4484" y="15154"/>
                  </a:cubicBezTo>
                  <a:cubicBezTo>
                    <a:pt x="4973" y="14302"/>
                    <a:pt x="5510" y="13465"/>
                    <a:pt x="6078" y="12660"/>
                  </a:cubicBezTo>
                  <a:cubicBezTo>
                    <a:pt x="8730" y="8950"/>
                    <a:pt x="12234" y="5935"/>
                    <a:pt x="16291" y="3868"/>
                  </a:cubicBezTo>
                  <a:cubicBezTo>
                    <a:pt x="17917" y="3063"/>
                    <a:pt x="19606" y="2400"/>
                    <a:pt x="21342" y="1894"/>
                  </a:cubicBezTo>
                  <a:cubicBezTo>
                    <a:pt x="22195" y="1658"/>
                    <a:pt x="23000" y="1468"/>
                    <a:pt x="23742" y="1342"/>
                  </a:cubicBezTo>
                  <a:cubicBezTo>
                    <a:pt x="24357" y="1216"/>
                    <a:pt x="24925" y="1121"/>
                    <a:pt x="25446" y="1058"/>
                  </a:cubicBezTo>
                  <a:cubicBezTo>
                    <a:pt x="25730" y="1026"/>
                    <a:pt x="25999" y="979"/>
                    <a:pt x="26267" y="963"/>
                  </a:cubicBezTo>
                  <a:cubicBezTo>
                    <a:pt x="26520" y="947"/>
                    <a:pt x="26756" y="916"/>
                    <a:pt x="26993" y="916"/>
                  </a:cubicBezTo>
                  <a:cubicBezTo>
                    <a:pt x="27214" y="900"/>
                    <a:pt x="27419" y="853"/>
                    <a:pt x="27609" y="853"/>
                  </a:cubicBezTo>
                  <a:lnTo>
                    <a:pt x="28130" y="853"/>
                  </a:lnTo>
                  <a:cubicBezTo>
                    <a:pt x="28367" y="837"/>
                    <a:pt x="28556" y="837"/>
                    <a:pt x="28698" y="837"/>
                  </a:cubicBezTo>
                  <a:lnTo>
                    <a:pt x="29077" y="837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5974150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973" y="1"/>
                  </a:moveTo>
                  <a:lnTo>
                    <a:pt x="0" y="2289"/>
                  </a:lnTo>
                  <a:lnTo>
                    <a:pt x="221" y="2495"/>
                  </a:lnTo>
                  <a:cubicBezTo>
                    <a:pt x="363" y="2605"/>
                    <a:pt x="537" y="2763"/>
                    <a:pt x="711" y="2921"/>
                  </a:cubicBezTo>
                  <a:lnTo>
                    <a:pt x="1168" y="3363"/>
                  </a:lnTo>
                  <a:cubicBezTo>
                    <a:pt x="1295" y="3489"/>
                    <a:pt x="1374" y="3584"/>
                    <a:pt x="1374" y="3584"/>
                  </a:cubicBezTo>
                  <a:lnTo>
                    <a:pt x="3536" y="1453"/>
                  </a:lnTo>
                  <a:cubicBezTo>
                    <a:pt x="3536" y="1453"/>
                    <a:pt x="3441" y="1358"/>
                    <a:pt x="3315" y="1216"/>
                  </a:cubicBezTo>
                  <a:cubicBezTo>
                    <a:pt x="3173" y="1074"/>
                    <a:pt x="2968" y="900"/>
                    <a:pt x="2778" y="711"/>
                  </a:cubicBezTo>
                  <a:cubicBezTo>
                    <a:pt x="2589" y="521"/>
                    <a:pt x="2384" y="348"/>
                    <a:pt x="2226" y="20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6092150" y="941750"/>
              <a:ext cx="90000" cy="78950"/>
            </a:xfrm>
            <a:custGeom>
              <a:avLst/>
              <a:gdLst/>
              <a:ahLst/>
              <a:cxnLst/>
              <a:rect l="l" t="t" r="r" b="b"/>
              <a:pathLst>
                <a:path w="3600" h="3158" extrusionOk="0">
                  <a:moveTo>
                    <a:pt x="2636" y="0"/>
                  </a:moveTo>
                  <a:lnTo>
                    <a:pt x="0" y="1484"/>
                  </a:lnTo>
                  <a:lnTo>
                    <a:pt x="142" y="1737"/>
                  </a:lnTo>
                  <a:lnTo>
                    <a:pt x="426" y="2305"/>
                  </a:lnTo>
                  <a:cubicBezTo>
                    <a:pt x="537" y="2494"/>
                    <a:pt x="631" y="2684"/>
                    <a:pt x="710" y="2889"/>
                  </a:cubicBezTo>
                  <a:lnTo>
                    <a:pt x="837" y="3157"/>
                  </a:lnTo>
                  <a:lnTo>
                    <a:pt x="3599" y="1910"/>
                  </a:lnTo>
                  <a:cubicBezTo>
                    <a:pt x="3599" y="1910"/>
                    <a:pt x="3536" y="1800"/>
                    <a:pt x="3457" y="1610"/>
                  </a:cubicBezTo>
                  <a:cubicBezTo>
                    <a:pt x="3378" y="1421"/>
                    <a:pt x="3268" y="1184"/>
                    <a:pt x="3141" y="947"/>
                  </a:cubicBezTo>
                  <a:lnTo>
                    <a:pt x="2810" y="300"/>
                  </a:lnTo>
                  <a:cubicBezTo>
                    <a:pt x="2715" y="126"/>
                    <a:pt x="2636" y="0"/>
                    <a:pt x="2636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6152525" y="1142600"/>
              <a:ext cx="80525" cy="58050"/>
            </a:xfrm>
            <a:custGeom>
              <a:avLst/>
              <a:gdLst/>
              <a:ahLst/>
              <a:cxnLst/>
              <a:rect l="l" t="t" r="r" b="b"/>
              <a:pathLst>
                <a:path w="3221" h="2322" extrusionOk="0">
                  <a:moveTo>
                    <a:pt x="2999" y="1"/>
                  </a:moveTo>
                  <a:lnTo>
                    <a:pt x="0" y="459"/>
                  </a:lnTo>
                  <a:cubicBezTo>
                    <a:pt x="0" y="459"/>
                    <a:pt x="16" y="569"/>
                    <a:pt x="32" y="743"/>
                  </a:cubicBezTo>
                  <a:cubicBezTo>
                    <a:pt x="63" y="916"/>
                    <a:pt x="79" y="1153"/>
                    <a:pt x="111" y="1390"/>
                  </a:cubicBezTo>
                  <a:cubicBezTo>
                    <a:pt x="158" y="1611"/>
                    <a:pt x="158" y="1848"/>
                    <a:pt x="174" y="2021"/>
                  </a:cubicBezTo>
                  <a:cubicBezTo>
                    <a:pt x="190" y="2195"/>
                    <a:pt x="190" y="2321"/>
                    <a:pt x="190" y="2321"/>
                  </a:cubicBezTo>
                  <a:lnTo>
                    <a:pt x="3220" y="2116"/>
                  </a:lnTo>
                  <a:cubicBezTo>
                    <a:pt x="3220" y="2116"/>
                    <a:pt x="3220" y="1990"/>
                    <a:pt x="3205" y="1785"/>
                  </a:cubicBezTo>
                  <a:cubicBezTo>
                    <a:pt x="3173" y="1595"/>
                    <a:pt x="3173" y="1327"/>
                    <a:pt x="3126" y="1059"/>
                  </a:cubicBezTo>
                  <a:cubicBezTo>
                    <a:pt x="3094" y="790"/>
                    <a:pt x="3063" y="522"/>
                    <a:pt x="3047" y="332"/>
                  </a:cubicBezTo>
                  <a:cubicBezTo>
                    <a:pt x="3015" y="127"/>
                    <a:pt x="2999" y="1"/>
                    <a:pt x="299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6155275" y="1247200"/>
              <a:ext cx="78175" cy="55250"/>
            </a:xfrm>
            <a:custGeom>
              <a:avLst/>
              <a:gdLst/>
              <a:ahLst/>
              <a:cxnLst/>
              <a:rect l="l" t="t" r="r" b="b"/>
              <a:pathLst>
                <a:path w="3127" h="2210" extrusionOk="0">
                  <a:moveTo>
                    <a:pt x="95" y="0"/>
                  </a:moveTo>
                  <a:lnTo>
                    <a:pt x="95" y="300"/>
                  </a:lnTo>
                  <a:cubicBezTo>
                    <a:pt x="95" y="474"/>
                    <a:pt x="80" y="710"/>
                    <a:pt x="64" y="947"/>
                  </a:cubicBezTo>
                  <a:cubicBezTo>
                    <a:pt x="48" y="1184"/>
                    <a:pt x="32" y="1405"/>
                    <a:pt x="17" y="1579"/>
                  </a:cubicBezTo>
                  <a:cubicBezTo>
                    <a:pt x="17" y="1673"/>
                    <a:pt x="1" y="1736"/>
                    <a:pt x="1" y="1800"/>
                  </a:cubicBezTo>
                  <a:lnTo>
                    <a:pt x="1" y="1878"/>
                  </a:lnTo>
                  <a:lnTo>
                    <a:pt x="3000" y="2210"/>
                  </a:lnTo>
                  <a:lnTo>
                    <a:pt x="3016" y="2115"/>
                  </a:lnTo>
                  <a:cubicBezTo>
                    <a:pt x="3031" y="2052"/>
                    <a:pt x="3047" y="1973"/>
                    <a:pt x="3047" y="1878"/>
                  </a:cubicBezTo>
                  <a:cubicBezTo>
                    <a:pt x="3047" y="1673"/>
                    <a:pt x="3063" y="1405"/>
                    <a:pt x="3095" y="1137"/>
                  </a:cubicBezTo>
                  <a:cubicBezTo>
                    <a:pt x="3126" y="868"/>
                    <a:pt x="3126" y="600"/>
                    <a:pt x="3126" y="410"/>
                  </a:cubicBezTo>
                  <a:lnTo>
                    <a:pt x="3126" y="7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6137125" y="1340325"/>
              <a:ext cx="85650" cy="66325"/>
            </a:xfrm>
            <a:custGeom>
              <a:avLst/>
              <a:gdLst/>
              <a:ahLst/>
              <a:cxnLst/>
              <a:rect l="l" t="t" r="r" b="b"/>
              <a:pathLst>
                <a:path w="3426" h="2653" extrusionOk="0">
                  <a:moveTo>
                    <a:pt x="443" y="0"/>
                  </a:moveTo>
                  <a:cubicBezTo>
                    <a:pt x="443" y="0"/>
                    <a:pt x="427" y="111"/>
                    <a:pt x="395" y="285"/>
                  </a:cubicBezTo>
                  <a:cubicBezTo>
                    <a:pt x="348" y="442"/>
                    <a:pt x="285" y="679"/>
                    <a:pt x="237" y="900"/>
                  </a:cubicBezTo>
                  <a:cubicBezTo>
                    <a:pt x="206" y="1121"/>
                    <a:pt x="127" y="1358"/>
                    <a:pt x="80" y="1516"/>
                  </a:cubicBezTo>
                  <a:lnTo>
                    <a:pt x="1" y="1800"/>
                  </a:lnTo>
                  <a:lnTo>
                    <a:pt x="2905" y="2652"/>
                  </a:lnTo>
                  <a:cubicBezTo>
                    <a:pt x="2905" y="2652"/>
                    <a:pt x="2937" y="2526"/>
                    <a:pt x="2984" y="2337"/>
                  </a:cubicBezTo>
                  <a:cubicBezTo>
                    <a:pt x="3047" y="2131"/>
                    <a:pt x="3126" y="1879"/>
                    <a:pt x="3189" y="1626"/>
                  </a:cubicBezTo>
                  <a:cubicBezTo>
                    <a:pt x="3252" y="1358"/>
                    <a:pt x="3300" y="1105"/>
                    <a:pt x="3347" y="916"/>
                  </a:cubicBezTo>
                  <a:cubicBezTo>
                    <a:pt x="3394" y="711"/>
                    <a:pt x="3426" y="584"/>
                    <a:pt x="3426" y="58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5132800" y="853750"/>
              <a:ext cx="90375" cy="85650"/>
            </a:xfrm>
            <a:custGeom>
              <a:avLst/>
              <a:gdLst/>
              <a:ahLst/>
              <a:cxnLst/>
              <a:rect l="l" t="t" r="r" b="b"/>
              <a:pathLst>
                <a:path w="3615" h="3426" extrusionOk="0">
                  <a:moveTo>
                    <a:pt x="1279" y="0"/>
                  </a:moveTo>
                  <a:lnTo>
                    <a:pt x="616" y="837"/>
                  </a:lnTo>
                  <a:lnTo>
                    <a:pt x="0" y="1705"/>
                  </a:lnTo>
                  <a:lnTo>
                    <a:pt x="2494" y="3425"/>
                  </a:lnTo>
                  <a:cubicBezTo>
                    <a:pt x="2494" y="3425"/>
                    <a:pt x="2747" y="3031"/>
                    <a:pt x="3047" y="2652"/>
                  </a:cubicBezTo>
                  <a:cubicBezTo>
                    <a:pt x="3331" y="2289"/>
                    <a:pt x="3615" y="1926"/>
                    <a:pt x="3615" y="1926"/>
                  </a:cubicBezTo>
                  <a:lnTo>
                    <a:pt x="1279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5200275" y="777575"/>
              <a:ext cx="88425" cy="89600"/>
            </a:xfrm>
            <a:custGeom>
              <a:avLst/>
              <a:gdLst/>
              <a:ahLst/>
              <a:cxnLst/>
              <a:rect l="l" t="t" r="r" b="b"/>
              <a:pathLst>
                <a:path w="3537" h="3584" extrusionOk="0">
                  <a:moveTo>
                    <a:pt x="1563" y="1"/>
                  </a:moveTo>
                  <a:cubicBezTo>
                    <a:pt x="1563" y="1"/>
                    <a:pt x="1468" y="95"/>
                    <a:pt x="1311" y="222"/>
                  </a:cubicBezTo>
                  <a:cubicBezTo>
                    <a:pt x="1169" y="348"/>
                    <a:pt x="963" y="521"/>
                    <a:pt x="774" y="711"/>
                  </a:cubicBezTo>
                  <a:lnTo>
                    <a:pt x="237" y="1232"/>
                  </a:lnTo>
                  <a:cubicBezTo>
                    <a:pt x="95" y="1358"/>
                    <a:pt x="0" y="1469"/>
                    <a:pt x="0" y="1469"/>
                  </a:cubicBezTo>
                  <a:lnTo>
                    <a:pt x="2179" y="3584"/>
                  </a:lnTo>
                  <a:cubicBezTo>
                    <a:pt x="2179" y="3584"/>
                    <a:pt x="2242" y="3489"/>
                    <a:pt x="2368" y="3379"/>
                  </a:cubicBezTo>
                  <a:lnTo>
                    <a:pt x="2842" y="2937"/>
                  </a:lnTo>
                  <a:cubicBezTo>
                    <a:pt x="3000" y="2763"/>
                    <a:pt x="3173" y="2605"/>
                    <a:pt x="3315" y="2495"/>
                  </a:cubicBezTo>
                  <a:lnTo>
                    <a:pt x="3536" y="230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5123325" y="727450"/>
              <a:ext cx="1016200" cy="1016600"/>
            </a:xfrm>
            <a:custGeom>
              <a:avLst/>
              <a:gdLst/>
              <a:ahLst/>
              <a:cxnLst/>
              <a:rect l="l" t="t" r="r" b="b"/>
              <a:pathLst>
                <a:path w="40648" h="40664" extrusionOk="0">
                  <a:moveTo>
                    <a:pt x="19953" y="1"/>
                  </a:moveTo>
                  <a:cubicBezTo>
                    <a:pt x="19716" y="17"/>
                    <a:pt x="19353" y="1"/>
                    <a:pt x="18895" y="48"/>
                  </a:cubicBezTo>
                  <a:cubicBezTo>
                    <a:pt x="17538" y="127"/>
                    <a:pt x="16212" y="364"/>
                    <a:pt x="14902" y="727"/>
                  </a:cubicBezTo>
                  <a:cubicBezTo>
                    <a:pt x="12881" y="1279"/>
                    <a:pt x="10955" y="2163"/>
                    <a:pt x="9203" y="3316"/>
                  </a:cubicBezTo>
                  <a:cubicBezTo>
                    <a:pt x="6914" y="4815"/>
                    <a:pt x="4941" y="6757"/>
                    <a:pt x="3426" y="9030"/>
                  </a:cubicBezTo>
                  <a:cubicBezTo>
                    <a:pt x="2558" y="10340"/>
                    <a:pt x="1847" y="11729"/>
                    <a:pt x="1295" y="13182"/>
                  </a:cubicBezTo>
                  <a:cubicBezTo>
                    <a:pt x="711" y="14744"/>
                    <a:pt x="316" y="16370"/>
                    <a:pt x="127" y="18028"/>
                  </a:cubicBezTo>
                  <a:cubicBezTo>
                    <a:pt x="63" y="18627"/>
                    <a:pt x="16" y="19227"/>
                    <a:pt x="0" y="19843"/>
                  </a:cubicBezTo>
                  <a:cubicBezTo>
                    <a:pt x="0" y="20174"/>
                    <a:pt x="0" y="20490"/>
                    <a:pt x="0" y="20822"/>
                  </a:cubicBezTo>
                  <a:cubicBezTo>
                    <a:pt x="32" y="21658"/>
                    <a:pt x="95" y="22479"/>
                    <a:pt x="206" y="23300"/>
                  </a:cubicBezTo>
                  <a:cubicBezTo>
                    <a:pt x="332" y="24200"/>
                    <a:pt x="521" y="25084"/>
                    <a:pt x="774" y="25952"/>
                  </a:cubicBezTo>
                  <a:cubicBezTo>
                    <a:pt x="884" y="26410"/>
                    <a:pt x="1058" y="26836"/>
                    <a:pt x="1200" y="27278"/>
                  </a:cubicBezTo>
                  <a:lnTo>
                    <a:pt x="1453" y="27925"/>
                  </a:lnTo>
                  <a:cubicBezTo>
                    <a:pt x="1531" y="28146"/>
                    <a:pt x="1626" y="28351"/>
                    <a:pt x="1737" y="28572"/>
                  </a:cubicBezTo>
                  <a:cubicBezTo>
                    <a:pt x="4925" y="35802"/>
                    <a:pt x="12029" y="40506"/>
                    <a:pt x="19937" y="40664"/>
                  </a:cubicBezTo>
                  <a:lnTo>
                    <a:pt x="20695" y="40664"/>
                  </a:lnTo>
                  <a:cubicBezTo>
                    <a:pt x="28603" y="40522"/>
                    <a:pt x="35707" y="35802"/>
                    <a:pt x="38911" y="28572"/>
                  </a:cubicBezTo>
                  <a:cubicBezTo>
                    <a:pt x="39006" y="28351"/>
                    <a:pt x="39100" y="28146"/>
                    <a:pt x="39179" y="27925"/>
                  </a:cubicBezTo>
                  <a:lnTo>
                    <a:pt x="39432" y="27278"/>
                  </a:lnTo>
                  <a:cubicBezTo>
                    <a:pt x="39574" y="26836"/>
                    <a:pt x="39748" y="26410"/>
                    <a:pt x="39858" y="25952"/>
                  </a:cubicBezTo>
                  <a:cubicBezTo>
                    <a:pt x="40111" y="25084"/>
                    <a:pt x="40300" y="24200"/>
                    <a:pt x="40442" y="23300"/>
                  </a:cubicBezTo>
                  <a:cubicBezTo>
                    <a:pt x="40553" y="22479"/>
                    <a:pt x="40616" y="21658"/>
                    <a:pt x="40632" y="20822"/>
                  </a:cubicBezTo>
                  <a:cubicBezTo>
                    <a:pt x="40647" y="20490"/>
                    <a:pt x="40647" y="20159"/>
                    <a:pt x="40632" y="19843"/>
                  </a:cubicBezTo>
                  <a:lnTo>
                    <a:pt x="39400" y="19843"/>
                  </a:lnTo>
                  <a:cubicBezTo>
                    <a:pt x="39416" y="20159"/>
                    <a:pt x="39416" y="20490"/>
                    <a:pt x="39400" y="20822"/>
                  </a:cubicBezTo>
                  <a:cubicBezTo>
                    <a:pt x="39384" y="21595"/>
                    <a:pt x="39306" y="22353"/>
                    <a:pt x="39195" y="23110"/>
                  </a:cubicBezTo>
                  <a:cubicBezTo>
                    <a:pt x="39085" y="23963"/>
                    <a:pt x="38895" y="24800"/>
                    <a:pt x="38658" y="25620"/>
                  </a:cubicBezTo>
                  <a:cubicBezTo>
                    <a:pt x="38564" y="26031"/>
                    <a:pt x="38406" y="26441"/>
                    <a:pt x="38264" y="26852"/>
                  </a:cubicBezTo>
                  <a:lnTo>
                    <a:pt x="38027" y="27467"/>
                  </a:lnTo>
                  <a:cubicBezTo>
                    <a:pt x="37964" y="27657"/>
                    <a:pt x="37869" y="27862"/>
                    <a:pt x="37774" y="28051"/>
                  </a:cubicBezTo>
                  <a:cubicBezTo>
                    <a:pt x="36306" y="31382"/>
                    <a:pt x="33907" y="34223"/>
                    <a:pt x="30876" y="36228"/>
                  </a:cubicBezTo>
                  <a:cubicBezTo>
                    <a:pt x="27845" y="38233"/>
                    <a:pt x="24325" y="39338"/>
                    <a:pt x="20695" y="39401"/>
                  </a:cubicBezTo>
                  <a:lnTo>
                    <a:pt x="19937" y="39401"/>
                  </a:lnTo>
                  <a:cubicBezTo>
                    <a:pt x="12518" y="39259"/>
                    <a:pt x="5857" y="34823"/>
                    <a:pt x="2857" y="28051"/>
                  </a:cubicBezTo>
                  <a:cubicBezTo>
                    <a:pt x="2763" y="27846"/>
                    <a:pt x="2684" y="27657"/>
                    <a:pt x="2605" y="27451"/>
                  </a:cubicBezTo>
                  <a:lnTo>
                    <a:pt x="2352" y="26852"/>
                  </a:lnTo>
                  <a:cubicBezTo>
                    <a:pt x="2226" y="26425"/>
                    <a:pt x="2068" y="26031"/>
                    <a:pt x="1958" y="25605"/>
                  </a:cubicBezTo>
                  <a:cubicBezTo>
                    <a:pt x="1721" y="24784"/>
                    <a:pt x="1547" y="23947"/>
                    <a:pt x="1421" y="23110"/>
                  </a:cubicBezTo>
                  <a:cubicBezTo>
                    <a:pt x="1310" y="22353"/>
                    <a:pt x="1247" y="21579"/>
                    <a:pt x="1216" y="20822"/>
                  </a:cubicBezTo>
                  <a:lnTo>
                    <a:pt x="1216" y="19827"/>
                  </a:lnTo>
                  <a:cubicBezTo>
                    <a:pt x="1232" y="19275"/>
                    <a:pt x="1279" y="18706"/>
                    <a:pt x="1342" y="18154"/>
                  </a:cubicBezTo>
                  <a:cubicBezTo>
                    <a:pt x="1674" y="15139"/>
                    <a:pt x="2747" y="12234"/>
                    <a:pt x="4436" y="9725"/>
                  </a:cubicBezTo>
                  <a:cubicBezTo>
                    <a:pt x="5857" y="7578"/>
                    <a:pt x="7704" y="5762"/>
                    <a:pt x="9850" y="4342"/>
                  </a:cubicBezTo>
                  <a:cubicBezTo>
                    <a:pt x="11508" y="3268"/>
                    <a:pt x="13307" y="2448"/>
                    <a:pt x="15217" y="1927"/>
                  </a:cubicBezTo>
                  <a:cubicBezTo>
                    <a:pt x="16433" y="1579"/>
                    <a:pt x="17696" y="1358"/>
                    <a:pt x="18958" y="1279"/>
                  </a:cubicBezTo>
                  <a:cubicBezTo>
                    <a:pt x="19201" y="1256"/>
                    <a:pt x="19435" y="1242"/>
                    <a:pt x="19673" y="1242"/>
                  </a:cubicBezTo>
                  <a:cubicBezTo>
                    <a:pt x="19761" y="1242"/>
                    <a:pt x="19848" y="1244"/>
                    <a:pt x="19937" y="1248"/>
                  </a:cubicBezTo>
                  <a:lnTo>
                    <a:pt x="19969" y="1248"/>
                  </a:lnTo>
                  <a:cubicBezTo>
                    <a:pt x="20205" y="1232"/>
                    <a:pt x="20316" y="1232"/>
                    <a:pt x="20316" y="1232"/>
                  </a:cubicBezTo>
                  <a:cubicBezTo>
                    <a:pt x="20316" y="1232"/>
                    <a:pt x="20426" y="1248"/>
                    <a:pt x="20663" y="1248"/>
                  </a:cubicBezTo>
                  <a:lnTo>
                    <a:pt x="20695" y="1248"/>
                  </a:lnTo>
                  <a:lnTo>
                    <a:pt x="20695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5192775" y="796925"/>
              <a:ext cx="877300" cy="877275"/>
            </a:xfrm>
            <a:custGeom>
              <a:avLst/>
              <a:gdLst/>
              <a:ahLst/>
              <a:cxnLst/>
              <a:rect l="l" t="t" r="r" b="b"/>
              <a:pathLst>
                <a:path w="35092" h="35091" extrusionOk="0">
                  <a:moveTo>
                    <a:pt x="17538" y="0"/>
                  </a:moveTo>
                  <a:cubicBezTo>
                    <a:pt x="17538" y="0"/>
                    <a:pt x="17443" y="0"/>
                    <a:pt x="17254" y="16"/>
                  </a:cubicBezTo>
                  <a:lnTo>
                    <a:pt x="17191" y="16"/>
                  </a:lnTo>
                  <a:lnTo>
                    <a:pt x="17191" y="2731"/>
                  </a:lnTo>
                  <a:lnTo>
                    <a:pt x="17317" y="2731"/>
                  </a:lnTo>
                  <a:cubicBezTo>
                    <a:pt x="17491" y="2715"/>
                    <a:pt x="17569" y="2715"/>
                    <a:pt x="17569" y="2715"/>
                  </a:cubicBezTo>
                  <a:cubicBezTo>
                    <a:pt x="17569" y="2715"/>
                    <a:pt x="17680" y="2731"/>
                    <a:pt x="17854" y="2731"/>
                  </a:cubicBezTo>
                  <a:lnTo>
                    <a:pt x="17948" y="2731"/>
                  </a:lnTo>
                  <a:cubicBezTo>
                    <a:pt x="18012" y="2727"/>
                    <a:pt x="18074" y="2725"/>
                    <a:pt x="18136" y="2725"/>
                  </a:cubicBezTo>
                  <a:cubicBezTo>
                    <a:pt x="18305" y="2725"/>
                    <a:pt x="18470" y="2739"/>
                    <a:pt x="18643" y="2762"/>
                  </a:cubicBezTo>
                  <a:cubicBezTo>
                    <a:pt x="19622" y="2810"/>
                    <a:pt x="20600" y="2983"/>
                    <a:pt x="21547" y="3252"/>
                  </a:cubicBezTo>
                  <a:cubicBezTo>
                    <a:pt x="23015" y="3646"/>
                    <a:pt x="24420" y="4294"/>
                    <a:pt x="25699" y="5130"/>
                  </a:cubicBezTo>
                  <a:cubicBezTo>
                    <a:pt x="28335" y="6851"/>
                    <a:pt x="30356" y="9376"/>
                    <a:pt x="31476" y="12328"/>
                  </a:cubicBezTo>
                  <a:cubicBezTo>
                    <a:pt x="31902" y="13465"/>
                    <a:pt x="32187" y="14649"/>
                    <a:pt x="32313" y="15848"/>
                  </a:cubicBezTo>
                  <a:cubicBezTo>
                    <a:pt x="32360" y="16259"/>
                    <a:pt x="32392" y="16654"/>
                    <a:pt x="32408" y="17064"/>
                  </a:cubicBezTo>
                  <a:cubicBezTo>
                    <a:pt x="32423" y="17380"/>
                    <a:pt x="32423" y="17711"/>
                    <a:pt x="32408" y="18043"/>
                  </a:cubicBezTo>
                  <a:cubicBezTo>
                    <a:pt x="32376" y="18611"/>
                    <a:pt x="32329" y="19163"/>
                    <a:pt x="32250" y="19732"/>
                  </a:cubicBezTo>
                  <a:cubicBezTo>
                    <a:pt x="32155" y="20379"/>
                    <a:pt x="32013" y="21026"/>
                    <a:pt x="31839" y="21657"/>
                  </a:cubicBezTo>
                  <a:cubicBezTo>
                    <a:pt x="31760" y="21989"/>
                    <a:pt x="31634" y="22289"/>
                    <a:pt x="31539" y="22620"/>
                  </a:cubicBezTo>
                  <a:lnTo>
                    <a:pt x="31334" y="23078"/>
                  </a:lnTo>
                  <a:cubicBezTo>
                    <a:pt x="31271" y="23252"/>
                    <a:pt x="31208" y="23394"/>
                    <a:pt x="31145" y="23552"/>
                  </a:cubicBezTo>
                  <a:cubicBezTo>
                    <a:pt x="29992" y="26140"/>
                    <a:pt x="28130" y="28350"/>
                    <a:pt x="25762" y="29913"/>
                  </a:cubicBezTo>
                  <a:cubicBezTo>
                    <a:pt x="23442" y="31460"/>
                    <a:pt x="20727" y="32313"/>
                    <a:pt x="17948" y="32376"/>
                  </a:cubicBezTo>
                  <a:lnTo>
                    <a:pt x="17191" y="32376"/>
                  </a:lnTo>
                  <a:cubicBezTo>
                    <a:pt x="14397" y="32313"/>
                    <a:pt x="11682" y="31460"/>
                    <a:pt x="9361" y="29913"/>
                  </a:cubicBezTo>
                  <a:cubicBezTo>
                    <a:pt x="7009" y="28350"/>
                    <a:pt x="5146" y="26140"/>
                    <a:pt x="3994" y="23552"/>
                  </a:cubicBezTo>
                  <a:cubicBezTo>
                    <a:pt x="3915" y="23410"/>
                    <a:pt x="3852" y="23252"/>
                    <a:pt x="3805" y="23078"/>
                  </a:cubicBezTo>
                  <a:lnTo>
                    <a:pt x="3600" y="22620"/>
                  </a:lnTo>
                  <a:cubicBezTo>
                    <a:pt x="3505" y="22289"/>
                    <a:pt x="3379" y="21989"/>
                    <a:pt x="3300" y="21657"/>
                  </a:cubicBezTo>
                  <a:cubicBezTo>
                    <a:pt x="3110" y="21026"/>
                    <a:pt x="2968" y="20379"/>
                    <a:pt x="2873" y="19732"/>
                  </a:cubicBezTo>
                  <a:cubicBezTo>
                    <a:pt x="2810" y="19163"/>
                    <a:pt x="2747" y="18611"/>
                    <a:pt x="2731" y="18043"/>
                  </a:cubicBezTo>
                  <a:cubicBezTo>
                    <a:pt x="2716" y="17711"/>
                    <a:pt x="2716" y="17380"/>
                    <a:pt x="2731" y="17064"/>
                  </a:cubicBezTo>
                  <a:lnTo>
                    <a:pt x="32" y="17064"/>
                  </a:lnTo>
                  <a:cubicBezTo>
                    <a:pt x="1" y="17380"/>
                    <a:pt x="1" y="17711"/>
                    <a:pt x="32" y="18043"/>
                  </a:cubicBezTo>
                  <a:cubicBezTo>
                    <a:pt x="48" y="18737"/>
                    <a:pt x="95" y="19432"/>
                    <a:pt x="190" y="20110"/>
                  </a:cubicBezTo>
                  <a:cubicBezTo>
                    <a:pt x="300" y="20884"/>
                    <a:pt x="474" y="21657"/>
                    <a:pt x="695" y="22415"/>
                  </a:cubicBezTo>
                  <a:cubicBezTo>
                    <a:pt x="790" y="22794"/>
                    <a:pt x="932" y="23157"/>
                    <a:pt x="1058" y="23536"/>
                  </a:cubicBezTo>
                  <a:lnTo>
                    <a:pt x="1263" y="24104"/>
                  </a:lnTo>
                  <a:cubicBezTo>
                    <a:pt x="1342" y="24294"/>
                    <a:pt x="1421" y="24467"/>
                    <a:pt x="1500" y="24657"/>
                  </a:cubicBezTo>
                  <a:cubicBezTo>
                    <a:pt x="4263" y="30876"/>
                    <a:pt x="10356" y="34949"/>
                    <a:pt x="17159" y="35091"/>
                  </a:cubicBezTo>
                  <a:lnTo>
                    <a:pt x="17917" y="35091"/>
                  </a:lnTo>
                  <a:cubicBezTo>
                    <a:pt x="24720" y="34933"/>
                    <a:pt x="30829" y="30876"/>
                    <a:pt x="33592" y="24657"/>
                  </a:cubicBezTo>
                  <a:cubicBezTo>
                    <a:pt x="33670" y="24467"/>
                    <a:pt x="33749" y="24294"/>
                    <a:pt x="33828" y="24104"/>
                  </a:cubicBezTo>
                  <a:lnTo>
                    <a:pt x="34033" y="23536"/>
                  </a:lnTo>
                  <a:cubicBezTo>
                    <a:pt x="34160" y="23157"/>
                    <a:pt x="34302" y="22810"/>
                    <a:pt x="34412" y="22415"/>
                  </a:cubicBezTo>
                  <a:cubicBezTo>
                    <a:pt x="34618" y="21657"/>
                    <a:pt x="34791" y="20884"/>
                    <a:pt x="34902" y="20110"/>
                  </a:cubicBezTo>
                  <a:cubicBezTo>
                    <a:pt x="34996" y="19432"/>
                    <a:pt x="35044" y="18737"/>
                    <a:pt x="35060" y="18043"/>
                  </a:cubicBezTo>
                  <a:cubicBezTo>
                    <a:pt x="35091" y="17711"/>
                    <a:pt x="35091" y="17380"/>
                    <a:pt x="35060" y="17064"/>
                  </a:cubicBezTo>
                  <a:cubicBezTo>
                    <a:pt x="35060" y="16559"/>
                    <a:pt x="35028" y="16054"/>
                    <a:pt x="34965" y="15549"/>
                  </a:cubicBezTo>
                  <a:cubicBezTo>
                    <a:pt x="34807" y="14128"/>
                    <a:pt x="34460" y="12723"/>
                    <a:pt x="33970" y="11381"/>
                  </a:cubicBezTo>
                  <a:cubicBezTo>
                    <a:pt x="32644" y="7893"/>
                    <a:pt x="30261" y="4909"/>
                    <a:pt x="27151" y="2873"/>
                  </a:cubicBezTo>
                  <a:cubicBezTo>
                    <a:pt x="25636" y="1878"/>
                    <a:pt x="23978" y="1121"/>
                    <a:pt x="22226" y="647"/>
                  </a:cubicBezTo>
                  <a:cubicBezTo>
                    <a:pt x="21105" y="316"/>
                    <a:pt x="19953" y="126"/>
                    <a:pt x="18801" y="47"/>
                  </a:cubicBezTo>
                  <a:cubicBezTo>
                    <a:pt x="18422" y="0"/>
                    <a:pt x="18138" y="16"/>
                    <a:pt x="1791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985625" y="1148125"/>
              <a:ext cx="3454625" cy="25"/>
            </a:xfrm>
            <a:custGeom>
              <a:avLst/>
              <a:gdLst/>
              <a:ahLst/>
              <a:cxnLst/>
              <a:rect l="l" t="t" r="r" b="b"/>
              <a:pathLst>
                <a:path w="138185" h="1" extrusionOk="0">
                  <a:moveTo>
                    <a:pt x="138184" y="1"/>
                  </a:moveTo>
                  <a:lnTo>
                    <a:pt x="0" y="1"/>
                  </a:lnTo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4390875" y="1143000"/>
              <a:ext cx="49375" cy="9900"/>
            </a:xfrm>
            <a:custGeom>
              <a:avLst/>
              <a:gdLst/>
              <a:ahLst/>
              <a:cxnLst/>
              <a:rect l="l" t="t" r="r" b="b"/>
              <a:pathLst>
                <a:path w="197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1974" y="395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182925" y="1143000"/>
              <a:ext cx="3060000" cy="9900"/>
            </a:xfrm>
            <a:custGeom>
              <a:avLst/>
              <a:gdLst/>
              <a:ahLst/>
              <a:cxnLst/>
              <a:rect l="l" t="t" r="r" b="b"/>
              <a:pathLst>
                <a:path w="122400" h="396" extrusionOk="0">
                  <a:moveTo>
                    <a:pt x="1" y="1"/>
                  </a:moveTo>
                  <a:lnTo>
                    <a:pt x="1" y="395"/>
                  </a:lnTo>
                  <a:lnTo>
                    <a:pt x="4010" y="395"/>
                  </a:lnTo>
                  <a:lnTo>
                    <a:pt x="3947" y="1"/>
                  </a:lnTo>
                  <a:close/>
                  <a:moveTo>
                    <a:pt x="9866" y="1"/>
                  </a:moveTo>
                  <a:lnTo>
                    <a:pt x="9866" y="395"/>
                  </a:lnTo>
                  <a:lnTo>
                    <a:pt x="13876" y="395"/>
                  </a:lnTo>
                  <a:lnTo>
                    <a:pt x="13813" y="1"/>
                  </a:lnTo>
                  <a:close/>
                  <a:moveTo>
                    <a:pt x="19795" y="1"/>
                  </a:moveTo>
                  <a:lnTo>
                    <a:pt x="19795" y="395"/>
                  </a:lnTo>
                  <a:lnTo>
                    <a:pt x="23742" y="395"/>
                  </a:lnTo>
                  <a:lnTo>
                    <a:pt x="23742" y="1"/>
                  </a:lnTo>
                  <a:close/>
                  <a:moveTo>
                    <a:pt x="29661" y="1"/>
                  </a:moveTo>
                  <a:lnTo>
                    <a:pt x="29661" y="395"/>
                  </a:lnTo>
                  <a:lnTo>
                    <a:pt x="33607" y="395"/>
                  </a:lnTo>
                  <a:lnTo>
                    <a:pt x="33607" y="1"/>
                  </a:lnTo>
                  <a:close/>
                  <a:moveTo>
                    <a:pt x="39527" y="1"/>
                  </a:moveTo>
                  <a:lnTo>
                    <a:pt x="39527" y="395"/>
                  </a:lnTo>
                  <a:lnTo>
                    <a:pt x="43473" y="395"/>
                  </a:lnTo>
                  <a:lnTo>
                    <a:pt x="43473" y="1"/>
                  </a:lnTo>
                  <a:close/>
                  <a:moveTo>
                    <a:pt x="49393" y="1"/>
                  </a:moveTo>
                  <a:lnTo>
                    <a:pt x="49393" y="395"/>
                  </a:lnTo>
                  <a:lnTo>
                    <a:pt x="53339" y="395"/>
                  </a:lnTo>
                  <a:lnTo>
                    <a:pt x="53339" y="1"/>
                  </a:lnTo>
                  <a:close/>
                  <a:moveTo>
                    <a:pt x="59258" y="1"/>
                  </a:moveTo>
                  <a:lnTo>
                    <a:pt x="59258" y="395"/>
                  </a:lnTo>
                  <a:lnTo>
                    <a:pt x="63205" y="395"/>
                  </a:lnTo>
                  <a:lnTo>
                    <a:pt x="63205" y="1"/>
                  </a:lnTo>
                  <a:close/>
                  <a:moveTo>
                    <a:pt x="69124" y="1"/>
                  </a:moveTo>
                  <a:lnTo>
                    <a:pt x="69124" y="395"/>
                  </a:lnTo>
                  <a:lnTo>
                    <a:pt x="73071" y="395"/>
                  </a:lnTo>
                  <a:lnTo>
                    <a:pt x="73071" y="1"/>
                  </a:lnTo>
                  <a:close/>
                  <a:moveTo>
                    <a:pt x="78990" y="1"/>
                  </a:moveTo>
                  <a:lnTo>
                    <a:pt x="78990" y="395"/>
                  </a:lnTo>
                  <a:lnTo>
                    <a:pt x="82936" y="395"/>
                  </a:lnTo>
                  <a:lnTo>
                    <a:pt x="82936" y="1"/>
                  </a:lnTo>
                  <a:close/>
                  <a:moveTo>
                    <a:pt x="88856" y="1"/>
                  </a:moveTo>
                  <a:lnTo>
                    <a:pt x="88856" y="395"/>
                  </a:lnTo>
                  <a:lnTo>
                    <a:pt x="92802" y="395"/>
                  </a:lnTo>
                  <a:lnTo>
                    <a:pt x="92802" y="1"/>
                  </a:lnTo>
                  <a:close/>
                  <a:moveTo>
                    <a:pt x="98722" y="1"/>
                  </a:moveTo>
                  <a:lnTo>
                    <a:pt x="98722" y="395"/>
                  </a:lnTo>
                  <a:lnTo>
                    <a:pt x="102668" y="395"/>
                  </a:lnTo>
                  <a:lnTo>
                    <a:pt x="102668" y="1"/>
                  </a:lnTo>
                  <a:close/>
                  <a:moveTo>
                    <a:pt x="108587" y="1"/>
                  </a:moveTo>
                  <a:lnTo>
                    <a:pt x="108587" y="395"/>
                  </a:lnTo>
                  <a:lnTo>
                    <a:pt x="112534" y="395"/>
                  </a:lnTo>
                  <a:lnTo>
                    <a:pt x="112534" y="1"/>
                  </a:lnTo>
                  <a:close/>
                  <a:moveTo>
                    <a:pt x="118453" y="1"/>
                  </a:moveTo>
                  <a:lnTo>
                    <a:pt x="118453" y="395"/>
                  </a:lnTo>
                  <a:lnTo>
                    <a:pt x="122399" y="395"/>
                  </a:lnTo>
                  <a:lnTo>
                    <a:pt x="122399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985625" y="1143000"/>
              <a:ext cx="49350" cy="9900"/>
            </a:xfrm>
            <a:custGeom>
              <a:avLst/>
              <a:gdLst/>
              <a:ahLst/>
              <a:cxnLst/>
              <a:rect l="l" t="t" r="r" b="b"/>
              <a:pathLst>
                <a:path w="1974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973" y="39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768950" y="1234950"/>
              <a:ext cx="1996075" cy="1983850"/>
            </a:xfrm>
            <a:custGeom>
              <a:avLst/>
              <a:gdLst/>
              <a:ahLst/>
              <a:cxnLst/>
              <a:rect l="l" t="t" r="r" b="b"/>
              <a:pathLst>
                <a:path w="79843" h="79354" extrusionOk="0">
                  <a:moveTo>
                    <a:pt x="48" y="1"/>
                  </a:moveTo>
                  <a:cubicBezTo>
                    <a:pt x="16" y="916"/>
                    <a:pt x="0" y="1832"/>
                    <a:pt x="0" y="2716"/>
                  </a:cubicBezTo>
                  <a:cubicBezTo>
                    <a:pt x="0" y="12992"/>
                    <a:pt x="2226" y="23158"/>
                    <a:pt x="6535" y="32503"/>
                  </a:cubicBezTo>
                  <a:cubicBezTo>
                    <a:pt x="10687" y="41579"/>
                    <a:pt x="16606" y="49756"/>
                    <a:pt x="24104" y="56844"/>
                  </a:cubicBezTo>
                  <a:cubicBezTo>
                    <a:pt x="31508" y="63836"/>
                    <a:pt x="40142" y="69409"/>
                    <a:pt x="49566" y="73276"/>
                  </a:cubicBezTo>
                  <a:cubicBezTo>
                    <a:pt x="59163" y="77254"/>
                    <a:pt x="69455" y="79322"/>
                    <a:pt x="79842" y="79353"/>
                  </a:cubicBezTo>
                  <a:lnTo>
                    <a:pt x="79842" y="78959"/>
                  </a:lnTo>
                  <a:cubicBezTo>
                    <a:pt x="36780" y="78833"/>
                    <a:pt x="395" y="43915"/>
                    <a:pt x="395" y="2716"/>
                  </a:cubicBezTo>
                  <a:cubicBezTo>
                    <a:pt x="395" y="1832"/>
                    <a:pt x="411" y="932"/>
                    <a:pt x="442" y="1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737775" y="1234950"/>
              <a:ext cx="3052900" cy="3052525"/>
            </a:xfrm>
            <a:custGeom>
              <a:avLst/>
              <a:gdLst/>
              <a:ahLst/>
              <a:cxnLst/>
              <a:rect l="l" t="t" r="r" b="b"/>
              <a:pathLst>
                <a:path w="122116" h="122101" extrusionOk="0">
                  <a:moveTo>
                    <a:pt x="48" y="1"/>
                  </a:moveTo>
                  <a:cubicBezTo>
                    <a:pt x="32" y="964"/>
                    <a:pt x="16" y="1848"/>
                    <a:pt x="16" y="2716"/>
                  </a:cubicBezTo>
                  <a:cubicBezTo>
                    <a:pt x="0" y="18722"/>
                    <a:pt x="3347" y="34555"/>
                    <a:pt x="9835" y="49188"/>
                  </a:cubicBezTo>
                  <a:cubicBezTo>
                    <a:pt x="16086" y="63363"/>
                    <a:pt x="25004" y="76133"/>
                    <a:pt x="36370" y="87136"/>
                  </a:cubicBezTo>
                  <a:cubicBezTo>
                    <a:pt x="47593" y="98043"/>
                    <a:pt x="60789" y="106725"/>
                    <a:pt x="75233" y="112724"/>
                  </a:cubicBezTo>
                  <a:cubicBezTo>
                    <a:pt x="90050" y="118912"/>
                    <a:pt x="105951" y="122100"/>
                    <a:pt x="121996" y="122100"/>
                  </a:cubicBezTo>
                  <a:cubicBezTo>
                    <a:pt x="122036" y="122100"/>
                    <a:pt x="122076" y="122100"/>
                    <a:pt x="122115" y="122100"/>
                  </a:cubicBezTo>
                  <a:lnTo>
                    <a:pt x="122115" y="121690"/>
                  </a:lnTo>
                  <a:cubicBezTo>
                    <a:pt x="56149" y="121690"/>
                    <a:pt x="411" y="67199"/>
                    <a:pt x="411" y="2700"/>
                  </a:cubicBezTo>
                  <a:cubicBezTo>
                    <a:pt x="411" y="1848"/>
                    <a:pt x="427" y="964"/>
                    <a:pt x="442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1722000" y="1234950"/>
              <a:ext cx="4036700" cy="4103025"/>
            </a:xfrm>
            <a:custGeom>
              <a:avLst/>
              <a:gdLst/>
              <a:ahLst/>
              <a:cxnLst/>
              <a:rect l="l" t="t" r="r" b="b"/>
              <a:pathLst>
                <a:path w="161468" h="164121" extrusionOk="0">
                  <a:moveTo>
                    <a:pt x="79" y="1"/>
                  </a:moveTo>
                  <a:cubicBezTo>
                    <a:pt x="63" y="1043"/>
                    <a:pt x="63" y="1911"/>
                    <a:pt x="63" y="2716"/>
                  </a:cubicBezTo>
                  <a:cubicBezTo>
                    <a:pt x="0" y="67609"/>
                    <a:pt x="38848" y="126204"/>
                    <a:pt x="98626" y="151429"/>
                  </a:cubicBezTo>
                  <a:cubicBezTo>
                    <a:pt x="118392" y="159797"/>
                    <a:pt x="139642" y="164121"/>
                    <a:pt x="161101" y="164121"/>
                  </a:cubicBezTo>
                  <a:cubicBezTo>
                    <a:pt x="161218" y="164121"/>
                    <a:pt x="161335" y="164121"/>
                    <a:pt x="161452" y="164121"/>
                  </a:cubicBezTo>
                  <a:lnTo>
                    <a:pt x="161468" y="163726"/>
                  </a:lnTo>
                  <a:cubicBezTo>
                    <a:pt x="72676" y="163726"/>
                    <a:pt x="458" y="91492"/>
                    <a:pt x="458" y="2716"/>
                  </a:cubicBezTo>
                  <a:cubicBezTo>
                    <a:pt x="458" y="1895"/>
                    <a:pt x="458" y="1043"/>
                    <a:pt x="474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1600450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2617800" y="999750"/>
              <a:ext cx="252600" cy="252600"/>
            </a:xfrm>
            <a:custGeom>
              <a:avLst/>
              <a:gdLst/>
              <a:ahLst/>
              <a:cxnLst/>
              <a:rect l="l" t="t" r="r" b="b"/>
              <a:pathLst>
                <a:path w="10104" h="10104" extrusionOk="0">
                  <a:moveTo>
                    <a:pt x="1" y="1"/>
                  </a:moveTo>
                  <a:lnTo>
                    <a:pt x="1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3649775" y="999750"/>
              <a:ext cx="252575" cy="252600"/>
            </a:xfrm>
            <a:custGeom>
              <a:avLst/>
              <a:gdLst/>
              <a:ahLst/>
              <a:cxnLst/>
              <a:rect l="l" t="t" r="r" b="b"/>
              <a:pathLst>
                <a:path w="10103" h="10104" extrusionOk="0">
                  <a:moveTo>
                    <a:pt x="0" y="1"/>
                  </a:moveTo>
                  <a:lnTo>
                    <a:pt x="0" y="10103"/>
                  </a:lnTo>
                  <a:lnTo>
                    <a:pt x="10103" y="10103"/>
                  </a:lnTo>
                  <a:lnTo>
                    <a:pt x="10103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5612675" y="4156825"/>
              <a:ext cx="236000" cy="245075"/>
            </a:xfrm>
            <a:custGeom>
              <a:avLst/>
              <a:gdLst/>
              <a:ahLst/>
              <a:cxnLst/>
              <a:rect l="l" t="t" r="r" b="b"/>
              <a:pathLst>
                <a:path w="9440" h="9803" extrusionOk="0">
                  <a:moveTo>
                    <a:pt x="0" y="0"/>
                  </a:moveTo>
                  <a:lnTo>
                    <a:pt x="0" y="9803"/>
                  </a:lnTo>
                  <a:lnTo>
                    <a:pt x="9440" y="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5615025" y="3092875"/>
              <a:ext cx="236025" cy="245500"/>
            </a:xfrm>
            <a:custGeom>
              <a:avLst/>
              <a:gdLst/>
              <a:ahLst/>
              <a:cxnLst/>
              <a:rect l="l" t="t" r="r" b="b"/>
              <a:pathLst>
                <a:path w="9441" h="9820" extrusionOk="0">
                  <a:moveTo>
                    <a:pt x="1" y="1"/>
                  </a:moveTo>
                  <a:lnTo>
                    <a:pt x="1" y="9819"/>
                  </a:lnTo>
                  <a:lnTo>
                    <a:pt x="9440" y="49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"/>
          <p:cNvSpPr txBox="1">
            <a:spLocks noGrp="1"/>
          </p:cNvSpPr>
          <p:nvPr>
            <p:ph type="ctrTitle" idx="2"/>
          </p:nvPr>
        </p:nvSpPr>
        <p:spPr>
          <a:xfrm flipH="1">
            <a:off x="2353837" y="0"/>
            <a:ext cx="4450125" cy="7980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MODELO CONCEPTUAL</a:t>
            </a:r>
          </a:p>
        </p:txBody>
      </p:sp>
      <p:pic>
        <p:nvPicPr>
          <p:cNvPr id="794" name="Google Shape;7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775" y="903500"/>
            <a:ext cx="5913223" cy="350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A55AE69-9255-43C5-BC28-29812626E4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B934C7-242C-4140-9A42-52640663F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821080"/>
            <a:ext cx="7677150" cy="3671887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6"/>
          <p:cNvSpPr txBox="1">
            <a:spLocks noGrp="1"/>
          </p:cNvSpPr>
          <p:nvPr>
            <p:ph type="subTitle" idx="5"/>
          </p:nvPr>
        </p:nvSpPr>
        <p:spPr>
          <a:xfrm>
            <a:off x="5155571" y="2499725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F3F3F3"/>
                </a:solidFill>
              </a:rPr>
              <a:t>Estudiante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F3F3F3"/>
                </a:solidFill>
              </a:rPr>
              <a:t>Acudiente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F3F3F3"/>
                </a:solidFill>
              </a:rPr>
              <a:t>Registro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F3F3F3"/>
                </a:solidFill>
              </a:rPr>
              <a:t>Inscripción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F3F3F3"/>
                </a:solidFill>
              </a:rPr>
              <a:t>Matricula 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1077" name="Google Shape;1077;p36"/>
          <p:cNvSpPr txBox="1">
            <a:spLocks noGrp="1"/>
          </p:cNvSpPr>
          <p:nvPr>
            <p:ph type="ctrTitle" idx="6"/>
          </p:nvPr>
        </p:nvSpPr>
        <p:spPr>
          <a:xfrm>
            <a:off x="4614272" y="209104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DATOS MAESTROS 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079" name="Google Shape;1079;p36"/>
          <p:cNvSpPr txBox="1">
            <a:spLocks noGrp="1"/>
          </p:cNvSpPr>
          <p:nvPr>
            <p:ph type="subTitle" idx="2"/>
          </p:nvPr>
        </p:nvSpPr>
        <p:spPr>
          <a:xfrm>
            <a:off x="1576999" y="27667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rgbClr val="F3F3F3"/>
                </a:solidFill>
              </a:rPr>
              <a:t>Ciudad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rgbClr val="F3F3F3"/>
                </a:solidFill>
              </a:rPr>
              <a:t>Estado civil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rgbClr val="F3F3F3"/>
                </a:solidFill>
              </a:rPr>
              <a:t>Estrato socioeconómico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rgbClr val="F3F3F3"/>
                </a:solidFill>
              </a:rPr>
              <a:t>ICFES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rgbClr val="F3F3F3"/>
                </a:solidFill>
              </a:rPr>
              <a:t>Puntaje Sisbén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080" name="Google Shape;1080;p36"/>
          <p:cNvSpPr txBox="1">
            <a:spLocks noGrp="1"/>
          </p:cNvSpPr>
          <p:nvPr>
            <p:ph type="ctrTitle" idx="4"/>
          </p:nvPr>
        </p:nvSpPr>
        <p:spPr>
          <a:xfrm>
            <a:off x="1277289" y="2540609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DATOS REFERENCIALES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090" name="Google Shape;1090;p36"/>
          <p:cNvGrpSpPr/>
          <p:nvPr/>
        </p:nvGrpSpPr>
        <p:grpSpPr>
          <a:xfrm>
            <a:off x="1703072" y="934943"/>
            <a:ext cx="1565854" cy="1362204"/>
            <a:chOff x="1606521" y="1292928"/>
            <a:chExt cx="953381" cy="799694"/>
          </a:xfrm>
        </p:grpSpPr>
        <p:sp>
          <p:nvSpPr>
            <p:cNvPr id="1091" name="Google Shape;1091;p36"/>
            <p:cNvSpPr/>
            <p:nvPr/>
          </p:nvSpPr>
          <p:spPr>
            <a:xfrm>
              <a:off x="1636265" y="1348894"/>
              <a:ext cx="893897" cy="743727"/>
            </a:xfrm>
            <a:custGeom>
              <a:avLst/>
              <a:gdLst/>
              <a:ahLst/>
              <a:cxnLst/>
              <a:rect l="l" t="t" r="r" b="b"/>
              <a:pathLst>
                <a:path w="57615" h="47936" extrusionOk="0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1606521" y="1319150"/>
              <a:ext cx="953381" cy="693660"/>
            </a:xfrm>
            <a:custGeom>
              <a:avLst/>
              <a:gdLst/>
              <a:ahLst/>
              <a:cxnLst/>
              <a:rect l="l" t="t" r="r" b="b"/>
              <a:pathLst>
                <a:path w="61449" h="44709" extrusionOk="0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1610027" y="1292928"/>
              <a:ext cx="698640" cy="29758"/>
            </a:xfrm>
            <a:custGeom>
              <a:avLst/>
              <a:gdLst/>
              <a:ahLst/>
              <a:cxnLst/>
              <a:rect l="l" t="t" r="r" b="b"/>
              <a:pathLst>
                <a:path w="45030" h="1918" extrusionOk="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242896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42896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169573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169573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36"/>
          <p:cNvGrpSpPr/>
          <p:nvPr/>
        </p:nvGrpSpPr>
        <p:grpSpPr>
          <a:xfrm>
            <a:off x="5106719" y="771525"/>
            <a:ext cx="1565855" cy="1131899"/>
            <a:chOff x="1606521" y="1292928"/>
            <a:chExt cx="953381" cy="799694"/>
          </a:xfrm>
        </p:grpSpPr>
        <p:sp>
          <p:nvSpPr>
            <p:cNvPr id="1099" name="Google Shape;1099;p36"/>
            <p:cNvSpPr/>
            <p:nvPr/>
          </p:nvSpPr>
          <p:spPr>
            <a:xfrm>
              <a:off x="1636265" y="1348894"/>
              <a:ext cx="893897" cy="743727"/>
            </a:xfrm>
            <a:custGeom>
              <a:avLst/>
              <a:gdLst/>
              <a:ahLst/>
              <a:cxnLst/>
              <a:rect l="l" t="t" r="r" b="b"/>
              <a:pathLst>
                <a:path w="57615" h="47936" extrusionOk="0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1606521" y="1319150"/>
              <a:ext cx="953381" cy="693660"/>
            </a:xfrm>
            <a:custGeom>
              <a:avLst/>
              <a:gdLst/>
              <a:ahLst/>
              <a:cxnLst/>
              <a:rect l="l" t="t" r="r" b="b"/>
              <a:pathLst>
                <a:path w="61449" h="44709" extrusionOk="0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1610027" y="1292928"/>
              <a:ext cx="698640" cy="29758"/>
            </a:xfrm>
            <a:custGeom>
              <a:avLst/>
              <a:gdLst/>
              <a:ahLst/>
              <a:cxnLst/>
              <a:rect l="l" t="t" r="r" b="b"/>
              <a:pathLst>
                <a:path w="45030" h="1918" extrusionOk="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242896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42896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1695738" y="1981999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1695738" y="1408383"/>
              <a:ext cx="41766" cy="41766"/>
            </a:xfrm>
            <a:custGeom>
              <a:avLst/>
              <a:gdLst/>
              <a:ahLst/>
              <a:cxnLst/>
              <a:rect l="l" t="t" r="r" b="b"/>
              <a:pathLst>
                <a:path w="2692" h="2692" extrusionOk="0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7" name="Google Shape;1107;p36"/>
          <p:cNvCxnSpPr/>
          <p:nvPr/>
        </p:nvCxnSpPr>
        <p:spPr>
          <a:xfrm rot="10800000" flipH="1">
            <a:off x="3521074" y="1517253"/>
            <a:ext cx="1333500" cy="419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14" name="Google Shape;1114;p36"/>
          <p:cNvGrpSpPr/>
          <p:nvPr/>
        </p:nvGrpSpPr>
        <p:grpSpPr>
          <a:xfrm>
            <a:off x="2569865" y="1569899"/>
            <a:ext cx="321162" cy="575237"/>
            <a:chOff x="2250750" y="238125"/>
            <a:chExt cx="3098925" cy="5219200"/>
          </a:xfrm>
        </p:grpSpPr>
        <p:sp>
          <p:nvSpPr>
            <p:cNvPr id="1115" name="Google Shape;1115;p36"/>
            <p:cNvSpPr/>
            <p:nvPr/>
          </p:nvSpPr>
          <p:spPr>
            <a:xfrm>
              <a:off x="2250750" y="238125"/>
              <a:ext cx="3098925" cy="489300"/>
            </a:xfrm>
            <a:custGeom>
              <a:avLst/>
              <a:gdLst/>
              <a:ahLst/>
              <a:cxnLst/>
              <a:rect l="l" t="t" r="r" b="b"/>
              <a:pathLst>
                <a:path w="123957" h="19572" extrusionOk="0">
                  <a:moveTo>
                    <a:pt x="9787" y="0"/>
                  </a:moveTo>
                  <a:cubicBezTo>
                    <a:pt x="4405" y="0"/>
                    <a:pt x="1" y="4404"/>
                    <a:pt x="1" y="9786"/>
                  </a:cubicBezTo>
                  <a:cubicBezTo>
                    <a:pt x="1" y="15168"/>
                    <a:pt x="4405" y="19572"/>
                    <a:pt x="9787" y="19572"/>
                  </a:cubicBezTo>
                  <a:lnTo>
                    <a:pt x="91402" y="19572"/>
                  </a:lnTo>
                  <a:cubicBezTo>
                    <a:pt x="93196" y="19572"/>
                    <a:pt x="94664" y="18104"/>
                    <a:pt x="94664" y="16310"/>
                  </a:cubicBezTo>
                  <a:cubicBezTo>
                    <a:pt x="94664" y="14516"/>
                    <a:pt x="93196" y="13048"/>
                    <a:pt x="91402" y="13048"/>
                  </a:cubicBezTo>
                  <a:lnTo>
                    <a:pt x="9787" y="13048"/>
                  </a:lnTo>
                  <a:cubicBezTo>
                    <a:pt x="7993" y="13048"/>
                    <a:pt x="6525" y="11580"/>
                    <a:pt x="6525" y="9786"/>
                  </a:cubicBezTo>
                  <a:cubicBezTo>
                    <a:pt x="6525" y="7992"/>
                    <a:pt x="7993" y="6524"/>
                    <a:pt x="9787" y="6524"/>
                  </a:cubicBezTo>
                  <a:lnTo>
                    <a:pt x="114170" y="6524"/>
                  </a:lnTo>
                  <a:cubicBezTo>
                    <a:pt x="115964" y="6524"/>
                    <a:pt x="117432" y="7992"/>
                    <a:pt x="117432" y="9786"/>
                  </a:cubicBezTo>
                  <a:cubicBezTo>
                    <a:pt x="117432" y="11580"/>
                    <a:pt x="115964" y="13048"/>
                    <a:pt x="114170" y="13048"/>
                  </a:cubicBezTo>
                  <a:lnTo>
                    <a:pt x="104384" y="13048"/>
                  </a:lnTo>
                  <a:cubicBezTo>
                    <a:pt x="102590" y="13048"/>
                    <a:pt x="101122" y="14516"/>
                    <a:pt x="101122" y="16310"/>
                  </a:cubicBezTo>
                  <a:cubicBezTo>
                    <a:pt x="101122" y="18104"/>
                    <a:pt x="102590" y="19572"/>
                    <a:pt x="104384" y="19572"/>
                  </a:cubicBezTo>
                  <a:lnTo>
                    <a:pt x="114170" y="19572"/>
                  </a:lnTo>
                  <a:cubicBezTo>
                    <a:pt x="119553" y="19572"/>
                    <a:pt x="123956" y="15168"/>
                    <a:pt x="123956" y="9786"/>
                  </a:cubicBezTo>
                  <a:cubicBezTo>
                    <a:pt x="123956" y="4404"/>
                    <a:pt x="119553" y="0"/>
                    <a:pt x="114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2250750" y="4968000"/>
              <a:ext cx="3098925" cy="489325"/>
            </a:xfrm>
            <a:custGeom>
              <a:avLst/>
              <a:gdLst/>
              <a:ahLst/>
              <a:cxnLst/>
              <a:rect l="l" t="t" r="r" b="b"/>
              <a:pathLst>
                <a:path w="123957" h="19573" extrusionOk="0">
                  <a:moveTo>
                    <a:pt x="9787" y="0"/>
                  </a:moveTo>
                  <a:cubicBezTo>
                    <a:pt x="4405" y="0"/>
                    <a:pt x="1" y="4404"/>
                    <a:pt x="1" y="9786"/>
                  </a:cubicBezTo>
                  <a:cubicBezTo>
                    <a:pt x="1" y="15168"/>
                    <a:pt x="4405" y="19572"/>
                    <a:pt x="9787" y="19572"/>
                  </a:cubicBezTo>
                  <a:lnTo>
                    <a:pt x="114170" y="19572"/>
                  </a:lnTo>
                  <a:cubicBezTo>
                    <a:pt x="119553" y="19572"/>
                    <a:pt x="123956" y="15168"/>
                    <a:pt x="123956" y="9786"/>
                  </a:cubicBezTo>
                  <a:cubicBezTo>
                    <a:pt x="123956" y="4404"/>
                    <a:pt x="119553" y="0"/>
                    <a:pt x="114170" y="0"/>
                  </a:cubicBezTo>
                  <a:lnTo>
                    <a:pt x="104384" y="0"/>
                  </a:lnTo>
                  <a:cubicBezTo>
                    <a:pt x="102590" y="0"/>
                    <a:pt x="101122" y="1468"/>
                    <a:pt x="101122" y="3262"/>
                  </a:cubicBezTo>
                  <a:cubicBezTo>
                    <a:pt x="101122" y="5056"/>
                    <a:pt x="102590" y="6524"/>
                    <a:pt x="104384" y="6524"/>
                  </a:cubicBezTo>
                  <a:lnTo>
                    <a:pt x="114170" y="6524"/>
                  </a:lnTo>
                  <a:cubicBezTo>
                    <a:pt x="115964" y="6524"/>
                    <a:pt x="117432" y="7992"/>
                    <a:pt x="117432" y="9786"/>
                  </a:cubicBezTo>
                  <a:cubicBezTo>
                    <a:pt x="117432" y="11580"/>
                    <a:pt x="115964" y="13048"/>
                    <a:pt x="114170" y="13048"/>
                  </a:cubicBezTo>
                  <a:lnTo>
                    <a:pt x="9787" y="13048"/>
                  </a:lnTo>
                  <a:cubicBezTo>
                    <a:pt x="7993" y="13048"/>
                    <a:pt x="6525" y="11580"/>
                    <a:pt x="6525" y="9786"/>
                  </a:cubicBezTo>
                  <a:cubicBezTo>
                    <a:pt x="6525" y="7992"/>
                    <a:pt x="7993" y="6524"/>
                    <a:pt x="9787" y="6524"/>
                  </a:cubicBezTo>
                  <a:lnTo>
                    <a:pt x="91402" y="6524"/>
                  </a:lnTo>
                  <a:cubicBezTo>
                    <a:pt x="93196" y="6524"/>
                    <a:pt x="94664" y="5056"/>
                    <a:pt x="94664" y="3262"/>
                  </a:cubicBezTo>
                  <a:cubicBezTo>
                    <a:pt x="94664" y="1468"/>
                    <a:pt x="93196" y="0"/>
                    <a:pt x="91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3928225" y="564300"/>
              <a:ext cx="1259975" cy="4566825"/>
            </a:xfrm>
            <a:custGeom>
              <a:avLst/>
              <a:gdLst/>
              <a:ahLst/>
              <a:cxnLst/>
              <a:rect l="l" t="t" r="r" b="b"/>
              <a:pathLst>
                <a:path w="50399" h="182673" extrusionOk="0">
                  <a:moveTo>
                    <a:pt x="37351" y="1"/>
                  </a:moveTo>
                  <a:cubicBezTo>
                    <a:pt x="35557" y="1"/>
                    <a:pt x="34089" y="1469"/>
                    <a:pt x="34089" y="3263"/>
                  </a:cubicBezTo>
                  <a:cubicBezTo>
                    <a:pt x="34089" y="5057"/>
                    <a:pt x="35557" y="6525"/>
                    <a:pt x="37351" y="6525"/>
                  </a:cubicBezTo>
                  <a:lnTo>
                    <a:pt x="43875" y="6525"/>
                  </a:lnTo>
                  <a:lnTo>
                    <a:pt x="43875" y="22019"/>
                  </a:lnTo>
                  <a:cubicBezTo>
                    <a:pt x="43875" y="24955"/>
                    <a:pt x="42407" y="29620"/>
                    <a:pt x="40743" y="32034"/>
                  </a:cubicBezTo>
                  <a:lnTo>
                    <a:pt x="784" y="89477"/>
                  </a:lnTo>
                  <a:cubicBezTo>
                    <a:pt x="1" y="90586"/>
                    <a:pt x="1" y="92087"/>
                    <a:pt x="784" y="93196"/>
                  </a:cubicBezTo>
                  <a:lnTo>
                    <a:pt x="40743" y="150639"/>
                  </a:lnTo>
                  <a:cubicBezTo>
                    <a:pt x="42407" y="153053"/>
                    <a:pt x="43875" y="157718"/>
                    <a:pt x="43875" y="160654"/>
                  </a:cubicBezTo>
                  <a:lnTo>
                    <a:pt x="43875" y="176148"/>
                  </a:lnTo>
                  <a:lnTo>
                    <a:pt x="37351" y="176148"/>
                  </a:lnTo>
                  <a:cubicBezTo>
                    <a:pt x="35557" y="176148"/>
                    <a:pt x="34089" y="177616"/>
                    <a:pt x="34089" y="179410"/>
                  </a:cubicBezTo>
                  <a:cubicBezTo>
                    <a:pt x="34089" y="181204"/>
                    <a:pt x="35557" y="182672"/>
                    <a:pt x="37351" y="182672"/>
                  </a:cubicBezTo>
                  <a:lnTo>
                    <a:pt x="47137" y="182672"/>
                  </a:lnTo>
                  <a:cubicBezTo>
                    <a:pt x="48931" y="182672"/>
                    <a:pt x="50399" y="181204"/>
                    <a:pt x="50399" y="179410"/>
                  </a:cubicBezTo>
                  <a:lnTo>
                    <a:pt x="50399" y="160654"/>
                  </a:lnTo>
                  <a:cubicBezTo>
                    <a:pt x="50399" y="156413"/>
                    <a:pt x="48507" y="150379"/>
                    <a:pt x="46093" y="146921"/>
                  </a:cubicBezTo>
                  <a:lnTo>
                    <a:pt x="7438" y="91337"/>
                  </a:lnTo>
                  <a:lnTo>
                    <a:pt x="46093" y="35752"/>
                  </a:lnTo>
                  <a:cubicBezTo>
                    <a:pt x="48507" y="32295"/>
                    <a:pt x="50399" y="26260"/>
                    <a:pt x="50399" y="22019"/>
                  </a:cubicBezTo>
                  <a:lnTo>
                    <a:pt x="50399" y="3263"/>
                  </a:lnTo>
                  <a:cubicBezTo>
                    <a:pt x="50399" y="1469"/>
                    <a:pt x="48931" y="1"/>
                    <a:pt x="47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2415500" y="564300"/>
              <a:ext cx="2212450" cy="4566825"/>
            </a:xfrm>
            <a:custGeom>
              <a:avLst/>
              <a:gdLst/>
              <a:ahLst/>
              <a:cxnLst/>
              <a:rect l="l" t="t" r="r" b="b"/>
              <a:pathLst>
                <a:path w="88498" h="182673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22019"/>
                  </a:lnTo>
                  <a:cubicBezTo>
                    <a:pt x="0" y="26260"/>
                    <a:pt x="1892" y="32295"/>
                    <a:pt x="4306" y="35752"/>
                  </a:cubicBezTo>
                  <a:lnTo>
                    <a:pt x="42960" y="91337"/>
                  </a:lnTo>
                  <a:lnTo>
                    <a:pt x="4306" y="146921"/>
                  </a:lnTo>
                  <a:cubicBezTo>
                    <a:pt x="1892" y="150379"/>
                    <a:pt x="0" y="156413"/>
                    <a:pt x="0" y="160654"/>
                  </a:cubicBezTo>
                  <a:lnTo>
                    <a:pt x="0" y="179410"/>
                  </a:lnTo>
                  <a:cubicBezTo>
                    <a:pt x="0" y="181204"/>
                    <a:pt x="1468" y="182672"/>
                    <a:pt x="3262" y="182672"/>
                  </a:cubicBezTo>
                  <a:lnTo>
                    <a:pt x="85236" y="182672"/>
                  </a:lnTo>
                  <a:cubicBezTo>
                    <a:pt x="87030" y="182672"/>
                    <a:pt x="88498" y="181204"/>
                    <a:pt x="88498" y="179410"/>
                  </a:cubicBezTo>
                  <a:cubicBezTo>
                    <a:pt x="88498" y="177616"/>
                    <a:pt x="87030" y="176148"/>
                    <a:pt x="85236" y="176148"/>
                  </a:cubicBezTo>
                  <a:lnTo>
                    <a:pt x="6524" y="176148"/>
                  </a:lnTo>
                  <a:lnTo>
                    <a:pt x="6524" y="160654"/>
                  </a:lnTo>
                  <a:cubicBezTo>
                    <a:pt x="6524" y="157718"/>
                    <a:pt x="7992" y="153053"/>
                    <a:pt x="9656" y="150639"/>
                  </a:cubicBezTo>
                  <a:lnTo>
                    <a:pt x="49615" y="93196"/>
                  </a:lnTo>
                  <a:cubicBezTo>
                    <a:pt x="50398" y="92087"/>
                    <a:pt x="50398" y="90586"/>
                    <a:pt x="49615" y="89477"/>
                  </a:cubicBezTo>
                  <a:lnTo>
                    <a:pt x="9656" y="32034"/>
                  </a:lnTo>
                  <a:cubicBezTo>
                    <a:pt x="7992" y="29620"/>
                    <a:pt x="6524" y="24955"/>
                    <a:pt x="6524" y="22019"/>
                  </a:cubicBezTo>
                  <a:lnTo>
                    <a:pt x="6524" y="6525"/>
                  </a:lnTo>
                  <a:lnTo>
                    <a:pt x="84420" y="6525"/>
                  </a:lnTo>
                  <a:cubicBezTo>
                    <a:pt x="86214" y="6525"/>
                    <a:pt x="87682" y="5057"/>
                    <a:pt x="87682" y="3263"/>
                  </a:cubicBezTo>
                  <a:cubicBezTo>
                    <a:pt x="87682" y="1469"/>
                    <a:pt x="86214" y="1"/>
                    <a:pt x="84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2741675" y="3031200"/>
              <a:ext cx="2120325" cy="1773725"/>
            </a:xfrm>
            <a:custGeom>
              <a:avLst/>
              <a:gdLst/>
              <a:ahLst/>
              <a:cxnLst/>
              <a:rect l="l" t="t" r="r" b="b"/>
              <a:pathLst>
                <a:path w="84813" h="70949" extrusionOk="0">
                  <a:moveTo>
                    <a:pt x="42407" y="9003"/>
                  </a:moveTo>
                  <a:lnTo>
                    <a:pt x="77408" y="59336"/>
                  </a:lnTo>
                  <a:cubicBezTo>
                    <a:pt x="77734" y="59857"/>
                    <a:pt x="78223" y="61488"/>
                    <a:pt x="78289" y="62076"/>
                  </a:cubicBezTo>
                  <a:lnTo>
                    <a:pt x="78289" y="64424"/>
                  </a:lnTo>
                  <a:lnTo>
                    <a:pt x="6525" y="64424"/>
                  </a:lnTo>
                  <a:lnTo>
                    <a:pt x="6525" y="62076"/>
                  </a:lnTo>
                  <a:cubicBezTo>
                    <a:pt x="6590" y="61488"/>
                    <a:pt x="7112" y="59825"/>
                    <a:pt x="7406" y="59336"/>
                  </a:cubicBezTo>
                  <a:lnTo>
                    <a:pt x="42407" y="9003"/>
                  </a:lnTo>
                  <a:close/>
                  <a:moveTo>
                    <a:pt x="42407" y="0"/>
                  </a:moveTo>
                  <a:cubicBezTo>
                    <a:pt x="41330" y="0"/>
                    <a:pt x="40352" y="522"/>
                    <a:pt x="39732" y="1403"/>
                  </a:cubicBezTo>
                  <a:lnTo>
                    <a:pt x="1991" y="55682"/>
                  </a:lnTo>
                  <a:cubicBezTo>
                    <a:pt x="1958" y="55715"/>
                    <a:pt x="1958" y="55747"/>
                    <a:pt x="1926" y="55780"/>
                  </a:cubicBezTo>
                  <a:cubicBezTo>
                    <a:pt x="1045" y="57150"/>
                    <a:pt x="66" y="60249"/>
                    <a:pt x="1" y="61880"/>
                  </a:cubicBezTo>
                  <a:cubicBezTo>
                    <a:pt x="1" y="61913"/>
                    <a:pt x="1" y="61945"/>
                    <a:pt x="1" y="62010"/>
                  </a:cubicBezTo>
                  <a:lnTo>
                    <a:pt x="1" y="67686"/>
                  </a:lnTo>
                  <a:cubicBezTo>
                    <a:pt x="1" y="69480"/>
                    <a:pt x="1469" y="70948"/>
                    <a:pt x="3263" y="70948"/>
                  </a:cubicBezTo>
                  <a:lnTo>
                    <a:pt x="81551" y="70948"/>
                  </a:lnTo>
                  <a:cubicBezTo>
                    <a:pt x="83345" y="70948"/>
                    <a:pt x="84813" y="69480"/>
                    <a:pt x="84813" y="67686"/>
                  </a:cubicBezTo>
                  <a:lnTo>
                    <a:pt x="84813" y="61978"/>
                  </a:lnTo>
                  <a:cubicBezTo>
                    <a:pt x="84813" y="61945"/>
                    <a:pt x="84813" y="61913"/>
                    <a:pt x="84813" y="61880"/>
                  </a:cubicBezTo>
                  <a:cubicBezTo>
                    <a:pt x="84747" y="60249"/>
                    <a:pt x="83801" y="57150"/>
                    <a:pt x="82888" y="55780"/>
                  </a:cubicBezTo>
                  <a:cubicBezTo>
                    <a:pt x="82888" y="55747"/>
                    <a:pt x="82855" y="55715"/>
                    <a:pt x="82823" y="55682"/>
                  </a:cubicBezTo>
                  <a:lnTo>
                    <a:pt x="45082" y="1403"/>
                  </a:lnTo>
                  <a:cubicBezTo>
                    <a:pt x="44462" y="522"/>
                    <a:pt x="43483" y="0"/>
                    <a:pt x="42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3332925" y="1950650"/>
              <a:ext cx="937850" cy="713600"/>
            </a:xfrm>
            <a:custGeom>
              <a:avLst/>
              <a:gdLst/>
              <a:ahLst/>
              <a:cxnLst/>
              <a:rect l="l" t="t" r="r" b="b"/>
              <a:pathLst>
                <a:path w="37514" h="28544" extrusionOk="0">
                  <a:moveTo>
                    <a:pt x="27825" y="6525"/>
                  </a:moveTo>
                  <a:lnTo>
                    <a:pt x="18757" y="19540"/>
                  </a:lnTo>
                  <a:lnTo>
                    <a:pt x="9688" y="6525"/>
                  </a:lnTo>
                  <a:close/>
                  <a:moveTo>
                    <a:pt x="3458" y="1"/>
                  </a:moveTo>
                  <a:cubicBezTo>
                    <a:pt x="2251" y="1"/>
                    <a:pt x="1109" y="686"/>
                    <a:pt x="555" y="1762"/>
                  </a:cubicBezTo>
                  <a:cubicBezTo>
                    <a:pt x="0" y="2839"/>
                    <a:pt x="66" y="4143"/>
                    <a:pt x="783" y="5122"/>
                  </a:cubicBezTo>
                  <a:lnTo>
                    <a:pt x="16082" y="27140"/>
                  </a:lnTo>
                  <a:cubicBezTo>
                    <a:pt x="16702" y="28021"/>
                    <a:pt x="17680" y="28543"/>
                    <a:pt x="18757" y="28543"/>
                  </a:cubicBezTo>
                  <a:cubicBezTo>
                    <a:pt x="19833" y="28543"/>
                    <a:pt x="20812" y="28021"/>
                    <a:pt x="21432" y="27140"/>
                  </a:cubicBezTo>
                  <a:lnTo>
                    <a:pt x="36730" y="5122"/>
                  </a:lnTo>
                  <a:cubicBezTo>
                    <a:pt x="37448" y="4143"/>
                    <a:pt x="37513" y="2839"/>
                    <a:pt x="36959" y="1762"/>
                  </a:cubicBezTo>
                  <a:cubicBezTo>
                    <a:pt x="36404" y="686"/>
                    <a:pt x="35295" y="1"/>
                    <a:pt x="34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6"/>
          <p:cNvGrpSpPr/>
          <p:nvPr/>
        </p:nvGrpSpPr>
        <p:grpSpPr>
          <a:xfrm>
            <a:off x="5484740" y="1230817"/>
            <a:ext cx="345362" cy="468723"/>
            <a:chOff x="2143925" y="238125"/>
            <a:chExt cx="3316650" cy="5223275"/>
          </a:xfrm>
        </p:grpSpPr>
        <p:sp>
          <p:nvSpPr>
            <p:cNvPr id="1122" name="Google Shape;1122;p36"/>
            <p:cNvSpPr/>
            <p:nvPr/>
          </p:nvSpPr>
          <p:spPr>
            <a:xfrm>
              <a:off x="2143925" y="238125"/>
              <a:ext cx="3316650" cy="5223275"/>
            </a:xfrm>
            <a:custGeom>
              <a:avLst/>
              <a:gdLst/>
              <a:ahLst/>
              <a:cxnLst/>
              <a:rect l="l" t="t" r="r" b="b"/>
              <a:pathLst>
                <a:path w="132666" h="208931" extrusionOk="0">
                  <a:moveTo>
                    <a:pt x="71145" y="9753"/>
                  </a:moveTo>
                  <a:lnTo>
                    <a:pt x="59369" y="84290"/>
                  </a:lnTo>
                  <a:cubicBezTo>
                    <a:pt x="59206" y="85236"/>
                    <a:pt x="59499" y="86214"/>
                    <a:pt x="60119" y="86932"/>
                  </a:cubicBezTo>
                  <a:cubicBezTo>
                    <a:pt x="60739" y="87650"/>
                    <a:pt x="61620" y="88074"/>
                    <a:pt x="62598" y="88074"/>
                  </a:cubicBezTo>
                  <a:lnTo>
                    <a:pt x="120694" y="88074"/>
                  </a:lnTo>
                  <a:cubicBezTo>
                    <a:pt x="123238" y="88074"/>
                    <a:pt x="124511" y="88791"/>
                    <a:pt x="124869" y="89476"/>
                  </a:cubicBezTo>
                  <a:cubicBezTo>
                    <a:pt x="125196" y="90161"/>
                    <a:pt x="125065" y="91629"/>
                    <a:pt x="123630" y="93684"/>
                  </a:cubicBezTo>
                  <a:lnTo>
                    <a:pt x="50039" y="199210"/>
                  </a:lnTo>
                  <a:lnTo>
                    <a:pt x="50039" y="199210"/>
                  </a:lnTo>
                  <a:lnTo>
                    <a:pt x="63838" y="111625"/>
                  </a:lnTo>
                  <a:cubicBezTo>
                    <a:pt x="63968" y="110679"/>
                    <a:pt x="63707" y="109701"/>
                    <a:pt x="63087" y="108983"/>
                  </a:cubicBezTo>
                  <a:cubicBezTo>
                    <a:pt x="62468" y="108265"/>
                    <a:pt x="61554" y="107841"/>
                    <a:pt x="60608" y="107841"/>
                  </a:cubicBezTo>
                  <a:lnTo>
                    <a:pt x="11972" y="107841"/>
                  </a:lnTo>
                  <a:cubicBezTo>
                    <a:pt x="9852" y="107841"/>
                    <a:pt x="8253" y="107319"/>
                    <a:pt x="7797" y="106439"/>
                  </a:cubicBezTo>
                  <a:cubicBezTo>
                    <a:pt x="7340" y="105558"/>
                    <a:pt x="7829" y="103960"/>
                    <a:pt x="9036" y="102231"/>
                  </a:cubicBezTo>
                  <a:cubicBezTo>
                    <a:pt x="9036" y="102198"/>
                    <a:pt x="9069" y="102198"/>
                    <a:pt x="9069" y="102165"/>
                  </a:cubicBezTo>
                  <a:lnTo>
                    <a:pt x="71145" y="9753"/>
                  </a:lnTo>
                  <a:close/>
                  <a:moveTo>
                    <a:pt x="73297" y="0"/>
                  </a:moveTo>
                  <a:cubicBezTo>
                    <a:pt x="71047" y="0"/>
                    <a:pt x="68829" y="1664"/>
                    <a:pt x="66317" y="5252"/>
                  </a:cubicBezTo>
                  <a:cubicBezTo>
                    <a:pt x="66317" y="5284"/>
                    <a:pt x="66284" y="5284"/>
                    <a:pt x="66284" y="5317"/>
                  </a:cubicBezTo>
                  <a:lnTo>
                    <a:pt x="3654" y="98512"/>
                  </a:lnTo>
                  <a:cubicBezTo>
                    <a:pt x="1" y="103764"/>
                    <a:pt x="1077" y="107613"/>
                    <a:pt x="2023" y="109472"/>
                  </a:cubicBezTo>
                  <a:cubicBezTo>
                    <a:pt x="2969" y="111299"/>
                    <a:pt x="5546" y="114365"/>
                    <a:pt x="11972" y="114365"/>
                  </a:cubicBezTo>
                  <a:lnTo>
                    <a:pt x="56792" y="114365"/>
                  </a:lnTo>
                  <a:lnTo>
                    <a:pt x="43450" y="199112"/>
                  </a:lnTo>
                  <a:cubicBezTo>
                    <a:pt x="42863" y="203157"/>
                    <a:pt x="43222" y="205799"/>
                    <a:pt x="44592" y="207397"/>
                  </a:cubicBezTo>
                  <a:cubicBezTo>
                    <a:pt x="45440" y="208376"/>
                    <a:pt x="46614" y="208930"/>
                    <a:pt x="47887" y="208930"/>
                  </a:cubicBezTo>
                  <a:cubicBezTo>
                    <a:pt x="50170" y="208930"/>
                    <a:pt x="52388" y="207267"/>
                    <a:pt x="54900" y="203678"/>
                  </a:cubicBezTo>
                  <a:lnTo>
                    <a:pt x="128980" y="97403"/>
                  </a:lnTo>
                  <a:cubicBezTo>
                    <a:pt x="132666" y="92151"/>
                    <a:pt x="131589" y="88302"/>
                    <a:pt x="130643" y="86443"/>
                  </a:cubicBezTo>
                  <a:cubicBezTo>
                    <a:pt x="129697" y="84616"/>
                    <a:pt x="127120" y="81550"/>
                    <a:pt x="120694" y="81550"/>
                  </a:cubicBezTo>
                  <a:lnTo>
                    <a:pt x="66415" y="81550"/>
                  </a:lnTo>
                  <a:lnTo>
                    <a:pt x="77734" y="9819"/>
                  </a:lnTo>
                  <a:cubicBezTo>
                    <a:pt x="78354" y="5774"/>
                    <a:pt x="77995" y="3132"/>
                    <a:pt x="76625" y="1533"/>
                  </a:cubicBezTo>
                  <a:cubicBezTo>
                    <a:pt x="75777" y="555"/>
                    <a:pt x="74602" y="0"/>
                    <a:pt x="73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3354950" y="1405375"/>
              <a:ext cx="264225" cy="683950"/>
            </a:xfrm>
            <a:custGeom>
              <a:avLst/>
              <a:gdLst/>
              <a:ahLst/>
              <a:cxnLst/>
              <a:rect l="l" t="t" r="r" b="b"/>
              <a:pathLst>
                <a:path w="10569" h="27358" extrusionOk="0">
                  <a:moveTo>
                    <a:pt x="7014" y="1"/>
                  </a:moveTo>
                  <a:cubicBezTo>
                    <a:pt x="5456" y="1"/>
                    <a:pt x="4110" y="1129"/>
                    <a:pt x="3849" y="2696"/>
                  </a:cubicBezTo>
                  <a:lnTo>
                    <a:pt x="294" y="23541"/>
                  </a:lnTo>
                  <a:cubicBezTo>
                    <a:pt x="0" y="25335"/>
                    <a:pt x="1207" y="26998"/>
                    <a:pt x="2969" y="27292"/>
                  </a:cubicBezTo>
                  <a:cubicBezTo>
                    <a:pt x="3164" y="27324"/>
                    <a:pt x="3327" y="27357"/>
                    <a:pt x="3523" y="27357"/>
                  </a:cubicBezTo>
                  <a:cubicBezTo>
                    <a:pt x="5089" y="27357"/>
                    <a:pt x="6459" y="26215"/>
                    <a:pt x="6720" y="24650"/>
                  </a:cubicBezTo>
                  <a:lnTo>
                    <a:pt x="10275" y="3806"/>
                  </a:lnTo>
                  <a:cubicBezTo>
                    <a:pt x="10569" y="2011"/>
                    <a:pt x="9362" y="348"/>
                    <a:pt x="7601" y="54"/>
                  </a:cubicBezTo>
                  <a:cubicBezTo>
                    <a:pt x="7403" y="18"/>
                    <a:pt x="7206" y="1"/>
                    <a:pt x="7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4601825" y="2686575"/>
              <a:ext cx="293625" cy="319350"/>
            </a:xfrm>
            <a:custGeom>
              <a:avLst/>
              <a:gdLst/>
              <a:ahLst/>
              <a:cxnLst/>
              <a:rect l="l" t="t" r="r" b="b"/>
              <a:pathLst>
                <a:path w="11745" h="12774" extrusionOk="0">
                  <a:moveTo>
                    <a:pt x="8064" y="0"/>
                  </a:moveTo>
                  <a:cubicBezTo>
                    <a:pt x="7028" y="0"/>
                    <a:pt x="6007" y="484"/>
                    <a:pt x="5383" y="1389"/>
                  </a:cubicBezTo>
                  <a:lnTo>
                    <a:pt x="1012" y="7620"/>
                  </a:lnTo>
                  <a:cubicBezTo>
                    <a:pt x="1" y="9120"/>
                    <a:pt x="360" y="11143"/>
                    <a:pt x="1828" y="12187"/>
                  </a:cubicBezTo>
                  <a:cubicBezTo>
                    <a:pt x="2415" y="12578"/>
                    <a:pt x="3067" y="12774"/>
                    <a:pt x="3687" y="12774"/>
                  </a:cubicBezTo>
                  <a:cubicBezTo>
                    <a:pt x="4731" y="12774"/>
                    <a:pt x="5742" y="12285"/>
                    <a:pt x="6362" y="11371"/>
                  </a:cubicBezTo>
                  <a:lnTo>
                    <a:pt x="10733" y="5108"/>
                  </a:lnTo>
                  <a:cubicBezTo>
                    <a:pt x="11744" y="3640"/>
                    <a:pt x="11385" y="1618"/>
                    <a:pt x="9917" y="574"/>
                  </a:cubicBezTo>
                  <a:cubicBezTo>
                    <a:pt x="9355" y="187"/>
                    <a:pt x="8707" y="0"/>
                    <a:pt x="8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3900500" y="3083150"/>
              <a:ext cx="718475" cy="929100"/>
            </a:xfrm>
            <a:custGeom>
              <a:avLst/>
              <a:gdLst/>
              <a:ahLst/>
              <a:cxnLst/>
              <a:rect l="l" t="t" r="r" b="b"/>
              <a:pathLst>
                <a:path w="28739" h="37164" extrusionOk="0">
                  <a:moveTo>
                    <a:pt x="25044" y="0"/>
                  </a:moveTo>
                  <a:cubicBezTo>
                    <a:pt x="24014" y="0"/>
                    <a:pt x="22999" y="491"/>
                    <a:pt x="22378" y="1412"/>
                  </a:cubicBezTo>
                  <a:lnTo>
                    <a:pt x="1012" y="32042"/>
                  </a:lnTo>
                  <a:cubicBezTo>
                    <a:pt x="1" y="33510"/>
                    <a:pt x="360" y="35533"/>
                    <a:pt x="1828" y="36577"/>
                  </a:cubicBezTo>
                  <a:cubicBezTo>
                    <a:pt x="2415" y="36968"/>
                    <a:pt x="3034" y="37164"/>
                    <a:pt x="3687" y="37164"/>
                  </a:cubicBezTo>
                  <a:cubicBezTo>
                    <a:pt x="4731" y="37164"/>
                    <a:pt x="5742" y="36674"/>
                    <a:pt x="6362" y="35761"/>
                  </a:cubicBezTo>
                  <a:lnTo>
                    <a:pt x="27728" y="5131"/>
                  </a:lnTo>
                  <a:cubicBezTo>
                    <a:pt x="28739" y="3663"/>
                    <a:pt x="28380" y="1608"/>
                    <a:pt x="26912" y="597"/>
                  </a:cubicBezTo>
                  <a:cubicBezTo>
                    <a:pt x="26346" y="194"/>
                    <a:pt x="25692" y="0"/>
                    <a:pt x="25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57E96446-A25E-4209-B70F-5E05A8509675}"/>
              </a:ext>
            </a:extLst>
          </p:cNvPr>
          <p:cNvSpPr txBox="1"/>
          <p:nvPr/>
        </p:nvSpPr>
        <p:spPr>
          <a:xfrm>
            <a:off x="1282646" y="404233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Los datos referenciales soportan la inscripción del estudiante para dar un valor mas preciso a la matricula.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89808C-FD48-487E-BAF9-70F95FE7F349}"/>
              </a:ext>
            </a:extLst>
          </p:cNvPr>
          <p:cNvSpPr txBox="1"/>
          <p:nvPr/>
        </p:nvSpPr>
        <p:spPr>
          <a:xfrm>
            <a:off x="4854574" y="3839226"/>
            <a:ext cx="2543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Permite mejorar la eficiencia durante el proceso de registro e  inscripción 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4FD17A-B4A9-43C3-BB24-A01A15DEF81C}"/>
              </a:ext>
            </a:extLst>
          </p:cNvPr>
          <p:cNvSpPr txBox="1"/>
          <p:nvPr/>
        </p:nvSpPr>
        <p:spPr>
          <a:xfrm>
            <a:off x="7459856" y="2048966"/>
            <a:ext cx="133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Seguridad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B98195-42F5-46D5-AA06-1287FB0B6A43}"/>
              </a:ext>
            </a:extLst>
          </p:cNvPr>
          <p:cNvSpPr txBox="1"/>
          <p:nvPr/>
        </p:nvSpPr>
        <p:spPr>
          <a:xfrm>
            <a:off x="7509305" y="3377421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Eficiencia </a:t>
            </a:r>
          </a:p>
        </p:txBody>
      </p:sp>
      <p:grpSp>
        <p:nvGrpSpPr>
          <p:cNvPr id="63" name="Google Shape;5924;p54">
            <a:extLst>
              <a:ext uri="{FF2B5EF4-FFF2-40B4-BE49-F238E27FC236}">
                <a16:creationId xmlns:a16="http://schemas.microsoft.com/office/drawing/2014/main" id="{46475C3C-DFC4-4D49-AEC5-2AEC9FF701A6}"/>
              </a:ext>
            </a:extLst>
          </p:cNvPr>
          <p:cNvGrpSpPr/>
          <p:nvPr/>
        </p:nvGrpSpPr>
        <p:grpSpPr>
          <a:xfrm>
            <a:off x="7562544" y="1159358"/>
            <a:ext cx="809157" cy="881279"/>
            <a:chOff x="-61354875" y="3751050"/>
            <a:chExt cx="316650" cy="288275"/>
          </a:xfrm>
        </p:grpSpPr>
        <p:sp>
          <p:nvSpPr>
            <p:cNvPr id="64" name="Google Shape;5925;p54">
              <a:extLst>
                <a:ext uri="{FF2B5EF4-FFF2-40B4-BE49-F238E27FC236}">
                  <a16:creationId xmlns:a16="http://schemas.microsoft.com/office/drawing/2014/main" id="{1860B6B8-6D71-4749-A6C4-3039BBB6CE47}"/>
                </a:ext>
              </a:extLst>
            </p:cNvPr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926;p54">
              <a:extLst>
                <a:ext uri="{FF2B5EF4-FFF2-40B4-BE49-F238E27FC236}">
                  <a16:creationId xmlns:a16="http://schemas.microsoft.com/office/drawing/2014/main" id="{29EA15E0-7736-4C9D-B27E-BF2FDFF98BCA}"/>
                </a:ext>
              </a:extLst>
            </p:cNvPr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927;p54">
              <a:extLst>
                <a:ext uri="{FF2B5EF4-FFF2-40B4-BE49-F238E27FC236}">
                  <a16:creationId xmlns:a16="http://schemas.microsoft.com/office/drawing/2014/main" id="{B4FF3436-7412-4443-84B7-1290EFDAF5B3}"/>
                </a:ext>
              </a:extLst>
            </p:cNvPr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4409;p52">
            <a:extLst>
              <a:ext uri="{FF2B5EF4-FFF2-40B4-BE49-F238E27FC236}">
                <a16:creationId xmlns:a16="http://schemas.microsoft.com/office/drawing/2014/main" id="{C1D6FB53-E2E5-4B87-81FE-D6559A1384CD}"/>
              </a:ext>
            </a:extLst>
          </p:cNvPr>
          <p:cNvGrpSpPr/>
          <p:nvPr/>
        </p:nvGrpSpPr>
        <p:grpSpPr>
          <a:xfrm>
            <a:off x="7620023" y="2692887"/>
            <a:ext cx="751678" cy="679068"/>
            <a:chOff x="4721625" y="1423935"/>
            <a:chExt cx="74850" cy="64115"/>
          </a:xfrm>
        </p:grpSpPr>
        <p:sp>
          <p:nvSpPr>
            <p:cNvPr id="68" name="Google Shape;4410;p52">
              <a:extLst>
                <a:ext uri="{FF2B5EF4-FFF2-40B4-BE49-F238E27FC236}">
                  <a16:creationId xmlns:a16="http://schemas.microsoft.com/office/drawing/2014/main" id="{C06A9199-EB59-4B63-80D7-452A5E98EBC6}"/>
                </a:ext>
              </a:extLst>
            </p:cNvPr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11;p52">
              <a:extLst>
                <a:ext uri="{FF2B5EF4-FFF2-40B4-BE49-F238E27FC236}">
                  <a16:creationId xmlns:a16="http://schemas.microsoft.com/office/drawing/2014/main" id="{8CCF3884-77B2-43FE-9645-07E1FB7D4CB5}"/>
                </a:ext>
              </a:extLst>
            </p:cNvPr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412;p52">
              <a:extLst>
                <a:ext uri="{FF2B5EF4-FFF2-40B4-BE49-F238E27FC236}">
                  <a16:creationId xmlns:a16="http://schemas.microsoft.com/office/drawing/2014/main" id="{4D57BD35-82D4-4797-89A3-C3E4111EE8F5}"/>
                </a:ext>
              </a:extLst>
            </p:cNvPr>
            <p:cNvSpPr/>
            <p:nvPr/>
          </p:nvSpPr>
          <p:spPr>
            <a:xfrm>
              <a:off x="4728825" y="1423935"/>
              <a:ext cx="67650" cy="40140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0" name="Google Shape;1790;p45"/>
          <p:cNvGrpSpPr/>
          <p:nvPr/>
        </p:nvGrpSpPr>
        <p:grpSpPr>
          <a:xfrm>
            <a:off x="1258183" y="2084978"/>
            <a:ext cx="3206075" cy="1157548"/>
            <a:chOff x="238125" y="1662850"/>
            <a:chExt cx="7137300" cy="2217100"/>
          </a:xfrm>
        </p:grpSpPr>
        <p:sp>
          <p:nvSpPr>
            <p:cNvPr id="1791" name="Google Shape;1791;p4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45"/>
          <p:cNvGrpSpPr/>
          <p:nvPr/>
        </p:nvGrpSpPr>
        <p:grpSpPr>
          <a:xfrm>
            <a:off x="1258183" y="3307591"/>
            <a:ext cx="3206075" cy="1157548"/>
            <a:chOff x="238125" y="1662850"/>
            <a:chExt cx="7137300" cy="2217100"/>
          </a:xfrm>
        </p:grpSpPr>
        <p:sp>
          <p:nvSpPr>
            <p:cNvPr id="1802" name="Google Shape;1802;p4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45"/>
          <p:cNvGrpSpPr/>
          <p:nvPr/>
        </p:nvGrpSpPr>
        <p:grpSpPr>
          <a:xfrm>
            <a:off x="1257983" y="883103"/>
            <a:ext cx="3206075" cy="1157548"/>
            <a:chOff x="238125" y="1662850"/>
            <a:chExt cx="7137300" cy="2217100"/>
          </a:xfrm>
        </p:grpSpPr>
        <p:sp>
          <p:nvSpPr>
            <p:cNvPr id="1813" name="Google Shape;1813;p45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45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METADATOS</a:t>
            </a:r>
          </a:p>
        </p:txBody>
      </p:sp>
      <p:sp>
        <p:nvSpPr>
          <p:cNvPr id="1825" name="Google Shape;1825;p45"/>
          <p:cNvSpPr txBox="1"/>
          <p:nvPr/>
        </p:nvSpPr>
        <p:spPr>
          <a:xfrm>
            <a:off x="1463998" y="1005819"/>
            <a:ext cx="2679900" cy="81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Técnicos</a:t>
            </a:r>
            <a:endParaRPr sz="18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marL="171450" marR="0" lvl="0" indent="-171450" algn="l" rtl="0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</a:t>
            </a: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ormatos de los archivos </a:t>
            </a:r>
          </a:p>
          <a:p>
            <a:pPr marL="171450" marR="0" lvl="0" indent="-171450" algn="l" rtl="0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</a:t>
            </a:r>
            <a: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ipo de dato </a:t>
            </a:r>
          </a:p>
          <a:p>
            <a:pPr marL="171450" marR="0" lvl="0" indent="-171450" algn="l" rtl="0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Nombre</a:t>
            </a:r>
          </a:p>
          <a:p>
            <a:pPr marL="171450" marR="0" lvl="0" indent="-171450" algn="l" rtl="0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Fecha de registro</a:t>
            </a:r>
            <a:br>
              <a:rPr lang="es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</a:b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826" name="Google Shape;1826;p45"/>
          <p:cNvSpPr txBox="1"/>
          <p:nvPr/>
        </p:nvSpPr>
        <p:spPr>
          <a:xfrm>
            <a:off x="1501750" y="2297829"/>
            <a:ext cx="26799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1">
              <a:buClr>
                <a:schemeClr val="dk1"/>
              </a:buClr>
            </a:pPr>
            <a:r>
              <a:rPr lang="es" sz="18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Negocio </a:t>
            </a:r>
            <a:endParaRPr sz="18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marL="171450" lvl="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Tiempo de almacenamiento</a:t>
            </a:r>
          </a:p>
          <a:p>
            <a:pPr marL="171450" lvl="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"/>
                <a:cs typeface="Source Code Pro"/>
                <a:sym typeface="Source Code Pro Light"/>
              </a:rPr>
              <a:t>Tipo de privacidad</a:t>
            </a:r>
            <a:endParaRPr sz="1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27" name="Google Shape;1827;p45"/>
          <p:cNvSpPr txBox="1"/>
          <p:nvPr/>
        </p:nvSpPr>
        <p:spPr>
          <a:xfrm>
            <a:off x="1501750" y="3504979"/>
            <a:ext cx="26799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800" dirty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Operativos </a:t>
            </a:r>
            <a:endParaRPr sz="1800" dirty="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marL="171450" lvl="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419" sz="1000" dirty="0">
                <a:solidFill>
                  <a:schemeClr val="lt1"/>
                </a:solidFill>
                <a:latin typeface="Source Code Pro Light"/>
                <a:ea typeface="Source Code Pro"/>
                <a:cs typeface="Source Code Pro"/>
                <a:sym typeface="Source Code Pro Light"/>
              </a:rPr>
              <a:t>Permiso de acceso a los datos</a:t>
            </a:r>
          </a:p>
          <a:p>
            <a:pPr marL="171450" lvl="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419" sz="1000" dirty="0">
                <a:solidFill>
                  <a:schemeClr val="lt1"/>
                </a:solidFill>
                <a:latin typeface="Source Code Pro Light"/>
                <a:ea typeface="Source Code Pro"/>
                <a:cs typeface="Source Code Pro"/>
                <a:sym typeface="Source Code Pro Light"/>
              </a:rPr>
              <a:t>Clasificación de los datos</a:t>
            </a:r>
            <a:endParaRPr lang="es-419" sz="1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28" name="Google Shape;1828;p45"/>
          <p:cNvCxnSpPr/>
          <p:nvPr/>
        </p:nvCxnSpPr>
        <p:spPr>
          <a:xfrm>
            <a:off x="-457200" y="1700250"/>
            <a:ext cx="1177200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45"/>
          <p:cNvCxnSpPr/>
          <p:nvPr/>
        </p:nvCxnSpPr>
        <p:spPr>
          <a:xfrm>
            <a:off x="-457200" y="2689550"/>
            <a:ext cx="1546500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0" name="Google Shape;1830;p45"/>
          <p:cNvCxnSpPr/>
          <p:nvPr/>
        </p:nvCxnSpPr>
        <p:spPr>
          <a:xfrm>
            <a:off x="-457200" y="3678850"/>
            <a:ext cx="1177200" cy="0"/>
          </a:xfrm>
          <a:prstGeom prst="straightConnector1">
            <a:avLst/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1" name="Google Shape;1831;p45"/>
          <p:cNvCxnSpPr/>
          <p:nvPr/>
        </p:nvCxnSpPr>
        <p:spPr>
          <a:xfrm rot="10800000" flipH="1">
            <a:off x="718319" y="1438831"/>
            <a:ext cx="384300" cy="26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2" name="Google Shape;1832;p45"/>
          <p:cNvCxnSpPr/>
          <p:nvPr/>
        </p:nvCxnSpPr>
        <p:spPr>
          <a:xfrm>
            <a:off x="718319" y="3677181"/>
            <a:ext cx="391200" cy="28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1580;p41">
            <a:extLst>
              <a:ext uri="{FF2B5EF4-FFF2-40B4-BE49-F238E27FC236}">
                <a16:creationId xmlns:a16="http://schemas.microsoft.com/office/drawing/2014/main" id="{B734962A-5FD1-4041-8336-87FA7429F2B3}"/>
              </a:ext>
            </a:extLst>
          </p:cNvPr>
          <p:cNvSpPr/>
          <p:nvPr/>
        </p:nvSpPr>
        <p:spPr>
          <a:xfrm>
            <a:off x="6919676" y="1055236"/>
            <a:ext cx="70150" cy="70150"/>
          </a:xfrm>
          <a:custGeom>
            <a:avLst/>
            <a:gdLst/>
            <a:ahLst/>
            <a:cxnLst/>
            <a:rect l="l" t="t" r="r" b="b"/>
            <a:pathLst>
              <a:path w="2954" h="2954" extrusionOk="0">
                <a:moveTo>
                  <a:pt x="1477" y="1"/>
                </a:moveTo>
                <a:cubicBezTo>
                  <a:pt x="667" y="1"/>
                  <a:pt x="0" y="667"/>
                  <a:pt x="0" y="1477"/>
                </a:cubicBezTo>
                <a:cubicBezTo>
                  <a:pt x="0" y="2287"/>
                  <a:pt x="667" y="2953"/>
                  <a:pt x="1477" y="2953"/>
                </a:cubicBezTo>
                <a:cubicBezTo>
                  <a:pt x="2286" y="2953"/>
                  <a:pt x="2953" y="2287"/>
                  <a:pt x="2953" y="1477"/>
                </a:cubicBezTo>
                <a:cubicBezTo>
                  <a:pt x="2953" y="667"/>
                  <a:pt x="2286" y="1"/>
                  <a:pt x="1477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587;p41">
            <a:extLst>
              <a:ext uri="{FF2B5EF4-FFF2-40B4-BE49-F238E27FC236}">
                <a16:creationId xmlns:a16="http://schemas.microsoft.com/office/drawing/2014/main" id="{2536D075-C64E-4DB3-AFF6-DA266742D808}"/>
              </a:ext>
            </a:extLst>
          </p:cNvPr>
          <p:cNvSpPr/>
          <p:nvPr/>
        </p:nvSpPr>
        <p:spPr>
          <a:xfrm>
            <a:off x="5650443" y="1082379"/>
            <a:ext cx="2608615" cy="2608900"/>
          </a:xfrm>
          <a:custGeom>
            <a:avLst/>
            <a:gdLst/>
            <a:ahLst/>
            <a:cxnLst/>
            <a:rect l="l" t="t" r="r" b="b"/>
            <a:pathLst>
              <a:path w="109848" h="109860" extrusionOk="0">
                <a:moveTo>
                  <a:pt x="54924" y="667"/>
                </a:moveTo>
                <a:cubicBezTo>
                  <a:pt x="84844" y="667"/>
                  <a:pt x="109181" y="25004"/>
                  <a:pt x="109181" y="54924"/>
                </a:cubicBezTo>
                <a:cubicBezTo>
                  <a:pt x="109181" y="84844"/>
                  <a:pt x="84844" y="109193"/>
                  <a:pt x="54924" y="109193"/>
                </a:cubicBezTo>
                <a:cubicBezTo>
                  <a:pt x="25003" y="109193"/>
                  <a:pt x="655" y="84844"/>
                  <a:pt x="655" y="54924"/>
                </a:cubicBezTo>
                <a:cubicBezTo>
                  <a:pt x="655" y="25004"/>
                  <a:pt x="25003" y="667"/>
                  <a:pt x="54924" y="667"/>
                </a:cubicBezTo>
                <a:close/>
                <a:moveTo>
                  <a:pt x="54924" y="1"/>
                </a:moveTo>
                <a:cubicBezTo>
                  <a:pt x="24634" y="1"/>
                  <a:pt x="0" y="24647"/>
                  <a:pt x="0" y="54924"/>
                </a:cubicBezTo>
                <a:cubicBezTo>
                  <a:pt x="0" y="85214"/>
                  <a:pt x="24634" y="109859"/>
                  <a:pt x="54924" y="109859"/>
                </a:cubicBezTo>
                <a:cubicBezTo>
                  <a:pt x="85213" y="109859"/>
                  <a:pt x="109847" y="85214"/>
                  <a:pt x="109847" y="54924"/>
                </a:cubicBezTo>
                <a:cubicBezTo>
                  <a:pt x="109847" y="24647"/>
                  <a:pt x="85213" y="1"/>
                  <a:pt x="54924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588;p41">
            <a:extLst>
              <a:ext uri="{FF2B5EF4-FFF2-40B4-BE49-F238E27FC236}">
                <a16:creationId xmlns:a16="http://schemas.microsoft.com/office/drawing/2014/main" id="{66255036-76CC-457F-B274-36FD73DA3793}"/>
              </a:ext>
            </a:extLst>
          </p:cNvPr>
          <p:cNvSpPr/>
          <p:nvPr/>
        </p:nvSpPr>
        <p:spPr>
          <a:xfrm>
            <a:off x="5743747" y="1176253"/>
            <a:ext cx="2421723" cy="2421438"/>
          </a:xfrm>
          <a:custGeom>
            <a:avLst/>
            <a:gdLst/>
            <a:ahLst/>
            <a:cxnLst/>
            <a:rect l="l" t="t" r="r" b="b"/>
            <a:pathLst>
              <a:path w="101978" h="101966" extrusionOk="0">
                <a:moveTo>
                  <a:pt x="50971" y="1"/>
                </a:moveTo>
                <a:lnTo>
                  <a:pt x="50995" y="882"/>
                </a:lnTo>
                <a:lnTo>
                  <a:pt x="51412" y="882"/>
                </a:lnTo>
                <a:lnTo>
                  <a:pt x="51412" y="1"/>
                </a:lnTo>
                <a:close/>
                <a:moveTo>
                  <a:pt x="47411" y="120"/>
                </a:moveTo>
                <a:lnTo>
                  <a:pt x="46970" y="143"/>
                </a:lnTo>
                <a:lnTo>
                  <a:pt x="47042" y="1025"/>
                </a:lnTo>
                <a:lnTo>
                  <a:pt x="47482" y="1001"/>
                </a:lnTo>
                <a:lnTo>
                  <a:pt x="47411" y="120"/>
                </a:lnTo>
                <a:close/>
                <a:moveTo>
                  <a:pt x="54971" y="143"/>
                </a:moveTo>
                <a:lnTo>
                  <a:pt x="54900" y="1025"/>
                </a:lnTo>
                <a:lnTo>
                  <a:pt x="55341" y="1060"/>
                </a:lnTo>
                <a:lnTo>
                  <a:pt x="55412" y="179"/>
                </a:lnTo>
                <a:lnTo>
                  <a:pt x="54971" y="143"/>
                </a:lnTo>
                <a:close/>
                <a:moveTo>
                  <a:pt x="43434" y="548"/>
                </a:moveTo>
                <a:lnTo>
                  <a:pt x="42994" y="620"/>
                </a:lnTo>
                <a:lnTo>
                  <a:pt x="43137" y="1489"/>
                </a:lnTo>
                <a:lnTo>
                  <a:pt x="43565" y="1417"/>
                </a:lnTo>
                <a:lnTo>
                  <a:pt x="43434" y="548"/>
                </a:lnTo>
                <a:close/>
                <a:moveTo>
                  <a:pt x="58936" y="608"/>
                </a:moveTo>
                <a:lnTo>
                  <a:pt x="58805" y="1477"/>
                </a:lnTo>
                <a:lnTo>
                  <a:pt x="59234" y="1548"/>
                </a:lnTo>
                <a:lnTo>
                  <a:pt x="59389" y="679"/>
                </a:lnTo>
                <a:lnTo>
                  <a:pt x="58936" y="608"/>
                </a:lnTo>
                <a:close/>
                <a:moveTo>
                  <a:pt x="39505" y="1298"/>
                </a:moveTo>
                <a:lnTo>
                  <a:pt x="39065" y="1406"/>
                </a:lnTo>
                <a:lnTo>
                  <a:pt x="39267" y="2263"/>
                </a:lnTo>
                <a:lnTo>
                  <a:pt x="39696" y="2156"/>
                </a:lnTo>
                <a:lnTo>
                  <a:pt x="39505" y="1298"/>
                </a:lnTo>
                <a:close/>
                <a:moveTo>
                  <a:pt x="62865" y="1382"/>
                </a:moveTo>
                <a:lnTo>
                  <a:pt x="62663" y="2251"/>
                </a:lnTo>
                <a:lnTo>
                  <a:pt x="63080" y="2346"/>
                </a:lnTo>
                <a:lnTo>
                  <a:pt x="63294" y="1489"/>
                </a:lnTo>
                <a:lnTo>
                  <a:pt x="62865" y="1382"/>
                </a:lnTo>
                <a:close/>
                <a:moveTo>
                  <a:pt x="35636" y="2346"/>
                </a:moveTo>
                <a:lnTo>
                  <a:pt x="35219" y="2489"/>
                </a:lnTo>
                <a:lnTo>
                  <a:pt x="35493" y="3322"/>
                </a:lnTo>
                <a:lnTo>
                  <a:pt x="35910" y="3191"/>
                </a:lnTo>
                <a:lnTo>
                  <a:pt x="35636" y="2346"/>
                </a:lnTo>
                <a:close/>
                <a:moveTo>
                  <a:pt x="66723" y="2465"/>
                </a:moveTo>
                <a:lnTo>
                  <a:pt x="66449" y="3311"/>
                </a:lnTo>
                <a:lnTo>
                  <a:pt x="66866" y="3441"/>
                </a:lnTo>
                <a:lnTo>
                  <a:pt x="67140" y="2608"/>
                </a:lnTo>
                <a:lnTo>
                  <a:pt x="66723" y="2465"/>
                </a:lnTo>
                <a:close/>
                <a:moveTo>
                  <a:pt x="31873" y="3703"/>
                </a:moveTo>
                <a:lnTo>
                  <a:pt x="31457" y="3870"/>
                </a:lnTo>
                <a:lnTo>
                  <a:pt x="31802" y="4692"/>
                </a:lnTo>
                <a:lnTo>
                  <a:pt x="32207" y="4525"/>
                </a:lnTo>
                <a:lnTo>
                  <a:pt x="31873" y="3703"/>
                </a:lnTo>
                <a:close/>
                <a:moveTo>
                  <a:pt x="70485" y="3846"/>
                </a:moveTo>
                <a:lnTo>
                  <a:pt x="70140" y="4668"/>
                </a:lnTo>
                <a:lnTo>
                  <a:pt x="70545" y="4835"/>
                </a:lnTo>
                <a:lnTo>
                  <a:pt x="70890" y="4025"/>
                </a:lnTo>
                <a:lnTo>
                  <a:pt x="70485" y="3846"/>
                </a:lnTo>
                <a:close/>
                <a:moveTo>
                  <a:pt x="28230" y="5335"/>
                </a:moveTo>
                <a:lnTo>
                  <a:pt x="27837" y="5537"/>
                </a:lnTo>
                <a:lnTo>
                  <a:pt x="28230" y="6323"/>
                </a:lnTo>
                <a:lnTo>
                  <a:pt x="28623" y="6132"/>
                </a:lnTo>
                <a:lnTo>
                  <a:pt x="28230" y="5335"/>
                </a:lnTo>
                <a:close/>
                <a:moveTo>
                  <a:pt x="74117" y="5525"/>
                </a:moveTo>
                <a:lnTo>
                  <a:pt x="73724" y="6311"/>
                </a:lnTo>
                <a:lnTo>
                  <a:pt x="74105" y="6513"/>
                </a:lnTo>
                <a:lnTo>
                  <a:pt x="74522" y="5727"/>
                </a:lnTo>
                <a:lnTo>
                  <a:pt x="74117" y="5525"/>
                </a:lnTo>
                <a:close/>
                <a:moveTo>
                  <a:pt x="24730" y="7275"/>
                </a:moveTo>
                <a:lnTo>
                  <a:pt x="24349" y="7501"/>
                </a:lnTo>
                <a:lnTo>
                  <a:pt x="24813" y="8252"/>
                </a:lnTo>
                <a:lnTo>
                  <a:pt x="25170" y="8025"/>
                </a:lnTo>
                <a:lnTo>
                  <a:pt x="24730" y="7275"/>
                </a:lnTo>
                <a:close/>
                <a:moveTo>
                  <a:pt x="77617" y="7490"/>
                </a:moveTo>
                <a:lnTo>
                  <a:pt x="77153" y="8240"/>
                </a:lnTo>
                <a:cubicBezTo>
                  <a:pt x="77272" y="8323"/>
                  <a:pt x="77403" y="8394"/>
                  <a:pt x="77522" y="8466"/>
                </a:cubicBezTo>
                <a:lnTo>
                  <a:pt x="77998" y="7716"/>
                </a:lnTo>
                <a:lnTo>
                  <a:pt x="77617" y="7490"/>
                </a:lnTo>
                <a:close/>
                <a:moveTo>
                  <a:pt x="21396" y="9466"/>
                </a:moveTo>
                <a:lnTo>
                  <a:pt x="21027" y="9728"/>
                </a:lnTo>
                <a:lnTo>
                  <a:pt x="21551" y="10442"/>
                </a:lnTo>
                <a:lnTo>
                  <a:pt x="21908" y="10180"/>
                </a:lnTo>
                <a:lnTo>
                  <a:pt x="21396" y="9466"/>
                </a:lnTo>
                <a:close/>
                <a:moveTo>
                  <a:pt x="80951" y="9716"/>
                </a:moveTo>
                <a:lnTo>
                  <a:pt x="80439" y="10430"/>
                </a:lnTo>
                <a:lnTo>
                  <a:pt x="80784" y="10680"/>
                </a:lnTo>
                <a:lnTo>
                  <a:pt x="81308" y="9978"/>
                </a:lnTo>
                <a:cubicBezTo>
                  <a:pt x="81189" y="9883"/>
                  <a:pt x="81070" y="9799"/>
                  <a:pt x="80951" y="9716"/>
                </a:cubicBezTo>
                <a:close/>
                <a:moveTo>
                  <a:pt x="18217" y="11919"/>
                </a:moveTo>
                <a:lnTo>
                  <a:pt x="17884" y="12204"/>
                </a:lnTo>
                <a:lnTo>
                  <a:pt x="18455" y="12871"/>
                </a:lnTo>
                <a:lnTo>
                  <a:pt x="18788" y="12597"/>
                </a:lnTo>
                <a:lnTo>
                  <a:pt x="18217" y="11919"/>
                </a:lnTo>
                <a:close/>
                <a:moveTo>
                  <a:pt x="84094" y="12204"/>
                </a:moveTo>
                <a:lnTo>
                  <a:pt x="83511" y="12871"/>
                </a:lnTo>
                <a:lnTo>
                  <a:pt x="83844" y="13157"/>
                </a:lnTo>
                <a:lnTo>
                  <a:pt x="84428" y="12502"/>
                </a:lnTo>
                <a:lnTo>
                  <a:pt x="84094" y="12204"/>
                </a:lnTo>
                <a:close/>
                <a:moveTo>
                  <a:pt x="15264" y="14610"/>
                </a:moveTo>
                <a:cubicBezTo>
                  <a:pt x="15157" y="14717"/>
                  <a:pt x="15050" y="14812"/>
                  <a:pt x="14955" y="14919"/>
                </a:cubicBezTo>
                <a:lnTo>
                  <a:pt x="15574" y="15550"/>
                </a:lnTo>
                <a:lnTo>
                  <a:pt x="15883" y="15241"/>
                </a:lnTo>
                <a:lnTo>
                  <a:pt x="15264" y="14610"/>
                </a:lnTo>
                <a:close/>
                <a:moveTo>
                  <a:pt x="87035" y="14907"/>
                </a:moveTo>
                <a:lnTo>
                  <a:pt x="86404" y="15538"/>
                </a:lnTo>
                <a:lnTo>
                  <a:pt x="86714" y="15848"/>
                </a:lnTo>
                <a:lnTo>
                  <a:pt x="87345" y="15229"/>
                </a:lnTo>
                <a:lnTo>
                  <a:pt x="87035" y="14907"/>
                </a:lnTo>
                <a:close/>
                <a:moveTo>
                  <a:pt x="12514" y="17527"/>
                </a:moveTo>
                <a:lnTo>
                  <a:pt x="12228" y="17860"/>
                </a:lnTo>
                <a:lnTo>
                  <a:pt x="12895" y="18431"/>
                </a:lnTo>
                <a:lnTo>
                  <a:pt x="13181" y="18098"/>
                </a:lnTo>
                <a:lnTo>
                  <a:pt x="12514" y="17527"/>
                </a:lnTo>
                <a:close/>
                <a:moveTo>
                  <a:pt x="89750" y="17848"/>
                </a:moveTo>
                <a:lnTo>
                  <a:pt x="89071" y="18420"/>
                </a:lnTo>
                <a:lnTo>
                  <a:pt x="89357" y="18753"/>
                </a:lnTo>
                <a:lnTo>
                  <a:pt x="90035" y="18181"/>
                </a:lnTo>
                <a:lnTo>
                  <a:pt x="89750" y="17848"/>
                </a:lnTo>
                <a:close/>
                <a:moveTo>
                  <a:pt x="10013" y="20646"/>
                </a:moveTo>
                <a:cubicBezTo>
                  <a:pt x="9918" y="20765"/>
                  <a:pt x="9835" y="20884"/>
                  <a:pt x="9740" y="21003"/>
                </a:cubicBezTo>
                <a:lnTo>
                  <a:pt x="10466" y="21527"/>
                </a:lnTo>
                <a:cubicBezTo>
                  <a:pt x="10549" y="21408"/>
                  <a:pt x="10633" y="21289"/>
                  <a:pt x="10716" y="21170"/>
                </a:cubicBezTo>
                <a:lnTo>
                  <a:pt x="10013" y="20646"/>
                </a:lnTo>
                <a:close/>
                <a:moveTo>
                  <a:pt x="92226" y="20979"/>
                </a:moveTo>
                <a:lnTo>
                  <a:pt x="91512" y="21503"/>
                </a:lnTo>
                <a:lnTo>
                  <a:pt x="91762" y="21848"/>
                </a:lnTo>
                <a:lnTo>
                  <a:pt x="92488" y="21337"/>
                </a:lnTo>
                <a:lnTo>
                  <a:pt x="92226" y="20979"/>
                </a:lnTo>
                <a:close/>
                <a:moveTo>
                  <a:pt x="7751" y="23944"/>
                </a:moveTo>
                <a:lnTo>
                  <a:pt x="7513" y="24325"/>
                </a:lnTo>
                <a:lnTo>
                  <a:pt x="8275" y="24789"/>
                </a:lnTo>
                <a:lnTo>
                  <a:pt x="8501" y="24420"/>
                </a:lnTo>
                <a:lnTo>
                  <a:pt x="7751" y="23944"/>
                </a:lnTo>
                <a:close/>
                <a:moveTo>
                  <a:pt x="94453" y="24301"/>
                </a:moveTo>
                <a:lnTo>
                  <a:pt x="93703" y="24766"/>
                </a:lnTo>
                <a:cubicBezTo>
                  <a:pt x="93786" y="24885"/>
                  <a:pt x="93857" y="25016"/>
                  <a:pt x="93929" y="25135"/>
                </a:cubicBezTo>
                <a:lnTo>
                  <a:pt x="94691" y="24682"/>
                </a:lnTo>
                <a:cubicBezTo>
                  <a:pt x="94607" y="24551"/>
                  <a:pt x="94536" y="24432"/>
                  <a:pt x="94453" y="24301"/>
                </a:cubicBezTo>
                <a:close/>
                <a:moveTo>
                  <a:pt x="5763" y="27421"/>
                </a:moveTo>
                <a:lnTo>
                  <a:pt x="5561" y="27814"/>
                </a:lnTo>
                <a:lnTo>
                  <a:pt x="6346" y="28218"/>
                </a:lnTo>
                <a:lnTo>
                  <a:pt x="6549" y="27825"/>
                </a:lnTo>
                <a:lnTo>
                  <a:pt x="5763" y="27421"/>
                </a:lnTo>
                <a:close/>
                <a:moveTo>
                  <a:pt x="96417" y="27790"/>
                </a:moveTo>
                <a:lnTo>
                  <a:pt x="95631" y="28195"/>
                </a:lnTo>
                <a:lnTo>
                  <a:pt x="95822" y="28576"/>
                </a:lnTo>
                <a:lnTo>
                  <a:pt x="96620" y="28183"/>
                </a:lnTo>
                <a:lnTo>
                  <a:pt x="96417" y="27790"/>
                </a:lnTo>
                <a:close/>
                <a:moveTo>
                  <a:pt x="4048" y="31052"/>
                </a:moveTo>
                <a:lnTo>
                  <a:pt x="3882" y="31469"/>
                </a:lnTo>
                <a:lnTo>
                  <a:pt x="4691" y="31790"/>
                </a:lnTo>
                <a:lnTo>
                  <a:pt x="4858" y="31397"/>
                </a:lnTo>
                <a:lnTo>
                  <a:pt x="4048" y="31052"/>
                </a:lnTo>
                <a:close/>
                <a:moveTo>
                  <a:pt x="98096" y="31409"/>
                </a:moveTo>
                <a:lnTo>
                  <a:pt x="97274" y="31754"/>
                </a:lnTo>
                <a:lnTo>
                  <a:pt x="97441" y="32159"/>
                </a:lnTo>
                <a:lnTo>
                  <a:pt x="98263" y="31826"/>
                </a:lnTo>
                <a:lnTo>
                  <a:pt x="98096" y="31409"/>
                </a:lnTo>
                <a:close/>
                <a:moveTo>
                  <a:pt x="2632" y="34791"/>
                </a:moveTo>
                <a:lnTo>
                  <a:pt x="2489" y="35219"/>
                </a:lnTo>
                <a:lnTo>
                  <a:pt x="3334" y="35493"/>
                </a:lnTo>
                <a:lnTo>
                  <a:pt x="3465" y="35076"/>
                </a:lnTo>
                <a:lnTo>
                  <a:pt x="2632" y="34791"/>
                </a:lnTo>
                <a:close/>
                <a:moveTo>
                  <a:pt x="99477" y="35172"/>
                </a:moveTo>
                <a:lnTo>
                  <a:pt x="98644" y="35445"/>
                </a:lnTo>
                <a:lnTo>
                  <a:pt x="98775" y="35862"/>
                </a:lnTo>
                <a:lnTo>
                  <a:pt x="99620" y="35588"/>
                </a:lnTo>
                <a:lnTo>
                  <a:pt x="99477" y="35172"/>
                </a:lnTo>
                <a:close/>
                <a:moveTo>
                  <a:pt x="1512" y="38648"/>
                </a:moveTo>
                <a:lnTo>
                  <a:pt x="1405" y="39077"/>
                </a:lnTo>
                <a:lnTo>
                  <a:pt x="2263" y="39279"/>
                </a:lnTo>
                <a:lnTo>
                  <a:pt x="2370" y="38851"/>
                </a:lnTo>
                <a:lnTo>
                  <a:pt x="1512" y="38648"/>
                </a:lnTo>
                <a:close/>
                <a:moveTo>
                  <a:pt x="100572" y="39029"/>
                </a:moveTo>
                <a:lnTo>
                  <a:pt x="99703" y="39232"/>
                </a:lnTo>
                <a:lnTo>
                  <a:pt x="99810" y="39660"/>
                </a:lnTo>
                <a:lnTo>
                  <a:pt x="100668" y="39458"/>
                </a:lnTo>
                <a:lnTo>
                  <a:pt x="100572" y="39029"/>
                </a:lnTo>
                <a:close/>
                <a:moveTo>
                  <a:pt x="703" y="42565"/>
                </a:moveTo>
                <a:lnTo>
                  <a:pt x="631" y="43006"/>
                </a:lnTo>
                <a:lnTo>
                  <a:pt x="1501" y="43137"/>
                </a:lnTo>
                <a:lnTo>
                  <a:pt x="1572" y="42708"/>
                </a:lnTo>
                <a:lnTo>
                  <a:pt x="703" y="42565"/>
                </a:lnTo>
                <a:close/>
                <a:moveTo>
                  <a:pt x="101346" y="42946"/>
                </a:moveTo>
                <a:lnTo>
                  <a:pt x="100477" y="43089"/>
                </a:lnTo>
                <a:lnTo>
                  <a:pt x="100549" y="43518"/>
                </a:lnTo>
                <a:lnTo>
                  <a:pt x="101418" y="43387"/>
                </a:lnTo>
                <a:lnTo>
                  <a:pt x="101346" y="42946"/>
                </a:lnTo>
                <a:close/>
                <a:moveTo>
                  <a:pt x="203" y="46530"/>
                </a:moveTo>
                <a:lnTo>
                  <a:pt x="167" y="46971"/>
                </a:lnTo>
                <a:lnTo>
                  <a:pt x="1048" y="47042"/>
                </a:lnTo>
                <a:lnTo>
                  <a:pt x="1084" y="46602"/>
                </a:lnTo>
                <a:lnTo>
                  <a:pt x="203" y="46530"/>
                </a:lnTo>
                <a:close/>
                <a:moveTo>
                  <a:pt x="101811" y="46923"/>
                </a:moveTo>
                <a:lnTo>
                  <a:pt x="100930" y="46983"/>
                </a:lnTo>
                <a:lnTo>
                  <a:pt x="100965" y="47423"/>
                </a:lnTo>
                <a:lnTo>
                  <a:pt x="101846" y="47364"/>
                </a:lnTo>
                <a:lnTo>
                  <a:pt x="101811" y="46923"/>
                </a:lnTo>
                <a:close/>
                <a:moveTo>
                  <a:pt x="0" y="50519"/>
                </a:moveTo>
                <a:lnTo>
                  <a:pt x="0" y="51066"/>
                </a:lnTo>
                <a:lnTo>
                  <a:pt x="881" y="51066"/>
                </a:lnTo>
                <a:lnTo>
                  <a:pt x="881" y="50531"/>
                </a:lnTo>
                <a:lnTo>
                  <a:pt x="0" y="50519"/>
                </a:lnTo>
                <a:close/>
                <a:moveTo>
                  <a:pt x="101084" y="50923"/>
                </a:moveTo>
                <a:lnTo>
                  <a:pt x="101084" y="51364"/>
                </a:lnTo>
                <a:lnTo>
                  <a:pt x="101977" y="51364"/>
                </a:lnTo>
                <a:lnTo>
                  <a:pt x="101977" y="50923"/>
                </a:lnTo>
                <a:close/>
                <a:moveTo>
                  <a:pt x="1012" y="54567"/>
                </a:moveTo>
                <a:lnTo>
                  <a:pt x="131" y="54626"/>
                </a:lnTo>
                <a:lnTo>
                  <a:pt x="167" y="55067"/>
                </a:lnTo>
                <a:lnTo>
                  <a:pt x="1048" y="54995"/>
                </a:lnTo>
                <a:lnTo>
                  <a:pt x="1012" y="54567"/>
                </a:lnTo>
                <a:close/>
                <a:moveTo>
                  <a:pt x="100942" y="54853"/>
                </a:moveTo>
                <a:lnTo>
                  <a:pt x="100906" y="55281"/>
                </a:lnTo>
                <a:lnTo>
                  <a:pt x="101787" y="55353"/>
                </a:lnTo>
                <a:lnTo>
                  <a:pt x="101823" y="54912"/>
                </a:lnTo>
                <a:lnTo>
                  <a:pt x="100942" y="54853"/>
                </a:lnTo>
                <a:close/>
                <a:moveTo>
                  <a:pt x="1441" y="58472"/>
                </a:moveTo>
                <a:lnTo>
                  <a:pt x="572" y="58603"/>
                </a:lnTo>
                <a:lnTo>
                  <a:pt x="643" y="59044"/>
                </a:lnTo>
                <a:lnTo>
                  <a:pt x="1512" y="58901"/>
                </a:lnTo>
                <a:lnTo>
                  <a:pt x="1441" y="58472"/>
                </a:lnTo>
                <a:close/>
                <a:moveTo>
                  <a:pt x="100489" y="58746"/>
                </a:moveTo>
                <a:lnTo>
                  <a:pt x="100418" y="59175"/>
                </a:lnTo>
                <a:lnTo>
                  <a:pt x="101287" y="59329"/>
                </a:lnTo>
                <a:lnTo>
                  <a:pt x="101358" y="58889"/>
                </a:lnTo>
                <a:lnTo>
                  <a:pt x="100489" y="58746"/>
                </a:lnTo>
                <a:close/>
                <a:moveTo>
                  <a:pt x="2191" y="62330"/>
                </a:moveTo>
                <a:lnTo>
                  <a:pt x="1322" y="62532"/>
                </a:lnTo>
                <a:lnTo>
                  <a:pt x="1429" y="62973"/>
                </a:lnTo>
                <a:lnTo>
                  <a:pt x="2286" y="62758"/>
                </a:lnTo>
                <a:lnTo>
                  <a:pt x="2191" y="62330"/>
                </a:lnTo>
                <a:close/>
                <a:moveTo>
                  <a:pt x="99739" y="62615"/>
                </a:moveTo>
                <a:lnTo>
                  <a:pt x="99632" y="63032"/>
                </a:lnTo>
                <a:lnTo>
                  <a:pt x="100489" y="63246"/>
                </a:lnTo>
                <a:lnTo>
                  <a:pt x="100489" y="63258"/>
                </a:lnTo>
                <a:cubicBezTo>
                  <a:pt x="100525" y="63115"/>
                  <a:pt x="100561" y="62973"/>
                  <a:pt x="100596" y="62818"/>
                </a:cubicBezTo>
                <a:lnTo>
                  <a:pt x="99739" y="62615"/>
                </a:lnTo>
                <a:close/>
                <a:moveTo>
                  <a:pt x="3227" y="66128"/>
                </a:moveTo>
                <a:lnTo>
                  <a:pt x="2382" y="66402"/>
                </a:lnTo>
                <a:lnTo>
                  <a:pt x="2524" y="66818"/>
                </a:lnTo>
                <a:lnTo>
                  <a:pt x="3358" y="66544"/>
                </a:lnTo>
                <a:lnTo>
                  <a:pt x="3227" y="66128"/>
                </a:lnTo>
                <a:close/>
                <a:moveTo>
                  <a:pt x="98667" y="66402"/>
                </a:moveTo>
                <a:cubicBezTo>
                  <a:pt x="98632" y="66544"/>
                  <a:pt x="98584" y="66687"/>
                  <a:pt x="98536" y="66818"/>
                </a:cubicBezTo>
                <a:lnTo>
                  <a:pt x="99370" y="67104"/>
                </a:lnTo>
                <a:cubicBezTo>
                  <a:pt x="99418" y="66961"/>
                  <a:pt x="99465" y="66818"/>
                  <a:pt x="99513" y="66675"/>
                </a:cubicBezTo>
                <a:lnTo>
                  <a:pt x="98667" y="66402"/>
                </a:lnTo>
                <a:close/>
                <a:moveTo>
                  <a:pt x="4560" y="69831"/>
                </a:moveTo>
                <a:lnTo>
                  <a:pt x="3739" y="70164"/>
                </a:lnTo>
                <a:lnTo>
                  <a:pt x="3917" y="70569"/>
                </a:lnTo>
                <a:lnTo>
                  <a:pt x="4727" y="70235"/>
                </a:lnTo>
                <a:lnTo>
                  <a:pt x="4560" y="69831"/>
                </a:lnTo>
                <a:close/>
                <a:moveTo>
                  <a:pt x="97310" y="70104"/>
                </a:moveTo>
                <a:lnTo>
                  <a:pt x="97143" y="70509"/>
                </a:lnTo>
                <a:lnTo>
                  <a:pt x="97953" y="70855"/>
                </a:lnTo>
                <a:lnTo>
                  <a:pt x="98132" y="70438"/>
                </a:lnTo>
                <a:lnTo>
                  <a:pt x="97310" y="70104"/>
                </a:lnTo>
                <a:close/>
                <a:moveTo>
                  <a:pt x="6180" y="73414"/>
                </a:moveTo>
                <a:lnTo>
                  <a:pt x="5394" y="73807"/>
                </a:lnTo>
                <a:lnTo>
                  <a:pt x="5596" y="74200"/>
                </a:lnTo>
                <a:lnTo>
                  <a:pt x="6382" y="73795"/>
                </a:lnTo>
                <a:lnTo>
                  <a:pt x="6180" y="73414"/>
                </a:lnTo>
                <a:close/>
                <a:moveTo>
                  <a:pt x="95667" y="73676"/>
                </a:moveTo>
                <a:lnTo>
                  <a:pt x="95465" y="74069"/>
                </a:lnTo>
                <a:lnTo>
                  <a:pt x="96250" y="74474"/>
                </a:lnTo>
                <a:lnTo>
                  <a:pt x="96453" y="74081"/>
                </a:lnTo>
                <a:lnTo>
                  <a:pt x="95667" y="73676"/>
                </a:lnTo>
                <a:close/>
                <a:moveTo>
                  <a:pt x="8085" y="76855"/>
                </a:moveTo>
                <a:lnTo>
                  <a:pt x="7323" y="77308"/>
                </a:lnTo>
                <a:lnTo>
                  <a:pt x="7561" y="77689"/>
                </a:lnTo>
                <a:lnTo>
                  <a:pt x="8311" y="77224"/>
                </a:lnTo>
                <a:lnTo>
                  <a:pt x="8085" y="76855"/>
                </a:lnTo>
                <a:close/>
                <a:moveTo>
                  <a:pt x="93750" y="77117"/>
                </a:moveTo>
                <a:cubicBezTo>
                  <a:pt x="93667" y="77236"/>
                  <a:pt x="93595" y="77367"/>
                  <a:pt x="93524" y="77486"/>
                </a:cubicBezTo>
                <a:lnTo>
                  <a:pt x="94262" y="77963"/>
                </a:lnTo>
                <a:cubicBezTo>
                  <a:pt x="94345" y="77832"/>
                  <a:pt x="94417" y="77701"/>
                  <a:pt x="94512" y="77582"/>
                </a:cubicBezTo>
                <a:lnTo>
                  <a:pt x="93750" y="77117"/>
                </a:lnTo>
                <a:close/>
                <a:moveTo>
                  <a:pt x="10240" y="80129"/>
                </a:moveTo>
                <a:lnTo>
                  <a:pt x="9537" y="80641"/>
                </a:lnTo>
                <a:lnTo>
                  <a:pt x="9799" y="81011"/>
                </a:lnTo>
                <a:lnTo>
                  <a:pt x="10502" y="80487"/>
                </a:lnTo>
                <a:lnTo>
                  <a:pt x="10240" y="80129"/>
                </a:lnTo>
                <a:close/>
                <a:moveTo>
                  <a:pt x="91559" y="80391"/>
                </a:moveTo>
                <a:lnTo>
                  <a:pt x="91297" y="80749"/>
                </a:lnTo>
                <a:lnTo>
                  <a:pt x="92012" y="81272"/>
                </a:lnTo>
                <a:cubicBezTo>
                  <a:pt x="92095" y="81153"/>
                  <a:pt x="92179" y="81022"/>
                  <a:pt x="92274" y="80915"/>
                </a:cubicBezTo>
                <a:lnTo>
                  <a:pt x="91559" y="80391"/>
                </a:lnTo>
                <a:close/>
                <a:moveTo>
                  <a:pt x="12657" y="83237"/>
                </a:moveTo>
                <a:lnTo>
                  <a:pt x="11978" y="83808"/>
                </a:lnTo>
                <a:cubicBezTo>
                  <a:pt x="12085" y="83928"/>
                  <a:pt x="12180" y="84035"/>
                  <a:pt x="12276" y="84154"/>
                </a:cubicBezTo>
                <a:lnTo>
                  <a:pt x="12942" y="83570"/>
                </a:lnTo>
                <a:cubicBezTo>
                  <a:pt x="12847" y="83463"/>
                  <a:pt x="12752" y="83356"/>
                  <a:pt x="12657" y="83237"/>
                </a:cubicBezTo>
                <a:close/>
                <a:moveTo>
                  <a:pt x="89119" y="83487"/>
                </a:moveTo>
                <a:lnTo>
                  <a:pt x="88833" y="83820"/>
                </a:lnTo>
                <a:lnTo>
                  <a:pt x="89500" y="84392"/>
                </a:lnTo>
                <a:lnTo>
                  <a:pt x="89797" y="84059"/>
                </a:lnTo>
                <a:lnTo>
                  <a:pt x="89119" y="83487"/>
                </a:lnTo>
                <a:close/>
                <a:moveTo>
                  <a:pt x="15312" y="86154"/>
                </a:moveTo>
                <a:lnTo>
                  <a:pt x="14681" y="86773"/>
                </a:lnTo>
                <a:cubicBezTo>
                  <a:pt x="14788" y="86880"/>
                  <a:pt x="14883" y="86976"/>
                  <a:pt x="14990" y="87083"/>
                </a:cubicBezTo>
                <a:lnTo>
                  <a:pt x="15621" y="86464"/>
                </a:lnTo>
                <a:lnTo>
                  <a:pt x="15312" y="86154"/>
                </a:lnTo>
                <a:close/>
                <a:moveTo>
                  <a:pt x="86452" y="86368"/>
                </a:moveTo>
                <a:lnTo>
                  <a:pt x="86142" y="86678"/>
                </a:lnTo>
                <a:lnTo>
                  <a:pt x="86761" y="87309"/>
                </a:lnTo>
                <a:lnTo>
                  <a:pt x="87083" y="86999"/>
                </a:lnTo>
                <a:lnTo>
                  <a:pt x="86452" y="86368"/>
                </a:lnTo>
                <a:close/>
                <a:moveTo>
                  <a:pt x="18181" y="88833"/>
                </a:moveTo>
                <a:lnTo>
                  <a:pt x="17598" y="89500"/>
                </a:lnTo>
                <a:lnTo>
                  <a:pt x="17931" y="89797"/>
                </a:lnTo>
                <a:lnTo>
                  <a:pt x="18515" y="89119"/>
                </a:lnTo>
                <a:lnTo>
                  <a:pt x="18181" y="88833"/>
                </a:lnTo>
                <a:close/>
                <a:moveTo>
                  <a:pt x="83570" y="89047"/>
                </a:moveTo>
                <a:lnTo>
                  <a:pt x="83237" y="89333"/>
                </a:lnTo>
                <a:lnTo>
                  <a:pt x="83808" y="90012"/>
                </a:lnTo>
                <a:lnTo>
                  <a:pt x="84142" y="89714"/>
                </a:lnTo>
                <a:lnTo>
                  <a:pt x="83570" y="89047"/>
                </a:lnTo>
                <a:close/>
                <a:moveTo>
                  <a:pt x="21253" y="91298"/>
                </a:moveTo>
                <a:lnTo>
                  <a:pt x="20717" y="92012"/>
                </a:lnTo>
                <a:cubicBezTo>
                  <a:pt x="20836" y="92095"/>
                  <a:pt x="20967" y="92190"/>
                  <a:pt x="21086" y="92274"/>
                </a:cubicBezTo>
                <a:lnTo>
                  <a:pt x="21610" y="91548"/>
                </a:lnTo>
                <a:cubicBezTo>
                  <a:pt x="21491" y="91464"/>
                  <a:pt x="21372" y="91381"/>
                  <a:pt x="21253" y="91298"/>
                </a:cubicBezTo>
                <a:close/>
                <a:moveTo>
                  <a:pt x="80487" y="91488"/>
                </a:moveTo>
                <a:lnTo>
                  <a:pt x="80129" y="91750"/>
                </a:lnTo>
                <a:lnTo>
                  <a:pt x="80641" y="92464"/>
                </a:lnTo>
                <a:lnTo>
                  <a:pt x="80999" y="92202"/>
                </a:lnTo>
                <a:lnTo>
                  <a:pt x="80487" y="91488"/>
                </a:lnTo>
                <a:close/>
                <a:moveTo>
                  <a:pt x="24503" y="93512"/>
                </a:moveTo>
                <a:lnTo>
                  <a:pt x="24039" y="94262"/>
                </a:lnTo>
                <a:lnTo>
                  <a:pt x="24408" y="94500"/>
                </a:lnTo>
                <a:lnTo>
                  <a:pt x="24872" y="93750"/>
                </a:lnTo>
                <a:lnTo>
                  <a:pt x="24503" y="93512"/>
                </a:lnTo>
                <a:close/>
                <a:moveTo>
                  <a:pt x="77212" y="93679"/>
                </a:moveTo>
                <a:lnTo>
                  <a:pt x="76843" y="93905"/>
                </a:lnTo>
                <a:lnTo>
                  <a:pt x="77308" y="94667"/>
                </a:lnTo>
                <a:lnTo>
                  <a:pt x="77677" y="94429"/>
                </a:lnTo>
                <a:lnTo>
                  <a:pt x="77212" y="93679"/>
                </a:lnTo>
                <a:close/>
                <a:moveTo>
                  <a:pt x="27920" y="95465"/>
                </a:moveTo>
                <a:lnTo>
                  <a:pt x="27516" y="96239"/>
                </a:lnTo>
                <a:lnTo>
                  <a:pt x="27909" y="96453"/>
                </a:lnTo>
                <a:lnTo>
                  <a:pt x="28313" y="95655"/>
                </a:lnTo>
                <a:lnTo>
                  <a:pt x="27920" y="95465"/>
                </a:lnTo>
                <a:close/>
                <a:moveTo>
                  <a:pt x="73795" y="95596"/>
                </a:moveTo>
                <a:lnTo>
                  <a:pt x="73402" y="95798"/>
                </a:lnTo>
                <a:lnTo>
                  <a:pt x="73807" y="96584"/>
                </a:lnTo>
                <a:lnTo>
                  <a:pt x="74200" y="96381"/>
                </a:lnTo>
                <a:lnTo>
                  <a:pt x="73795" y="95596"/>
                </a:lnTo>
                <a:close/>
                <a:moveTo>
                  <a:pt x="31480" y="97132"/>
                </a:moveTo>
                <a:lnTo>
                  <a:pt x="31135" y="97953"/>
                </a:lnTo>
                <a:lnTo>
                  <a:pt x="31552" y="98120"/>
                </a:lnTo>
                <a:lnTo>
                  <a:pt x="31885" y="97310"/>
                </a:lnTo>
                <a:lnTo>
                  <a:pt x="31480" y="97132"/>
                </a:lnTo>
                <a:close/>
                <a:moveTo>
                  <a:pt x="70235" y="97251"/>
                </a:moveTo>
                <a:lnTo>
                  <a:pt x="69830" y="97417"/>
                </a:lnTo>
                <a:lnTo>
                  <a:pt x="70164" y="98239"/>
                </a:lnTo>
                <a:lnTo>
                  <a:pt x="70569" y="98060"/>
                </a:lnTo>
                <a:lnTo>
                  <a:pt x="70235" y="97251"/>
                </a:lnTo>
                <a:close/>
                <a:moveTo>
                  <a:pt x="35171" y="98525"/>
                </a:moveTo>
                <a:lnTo>
                  <a:pt x="34886" y="99370"/>
                </a:lnTo>
                <a:lnTo>
                  <a:pt x="35314" y="99501"/>
                </a:lnTo>
                <a:lnTo>
                  <a:pt x="35588" y="98667"/>
                </a:lnTo>
                <a:lnTo>
                  <a:pt x="35171" y="98525"/>
                </a:lnTo>
                <a:close/>
                <a:moveTo>
                  <a:pt x="66544" y="98620"/>
                </a:moveTo>
                <a:lnTo>
                  <a:pt x="66128" y="98751"/>
                </a:lnTo>
                <a:lnTo>
                  <a:pt x="66401" y="99596"/>
                </a:lnTo>
                <a:lnTo>
                  <a:pt x="66818" y="99453"/>
                </a:lnTo>
                <a:lnTo>
                  <a:pt x="66544" y="98620"/>
                </a:lnTo>
                <a:close/>
                <a:moveTo>
                  <a:pt x="38946" y="99620"/>
                </a:moveTo>
                <a:lnTo>
                  <a:pt x="38743" y="100477"/>
                </a:lnTo>
                <a:lnTo>
                  <a:pt x="39172" y="100584"/>
                </a:lnTo>
                <a:lnTo>
                  <a:pt x="39374" y="99727"/>
                </a:lnTo>
                <a:lnTo>
                  <a:pt x="38946" y="99620"/>
                </a:lnTo>
                <a:close/>
                <a:moveTo>
                  <a:pt x="62758" y="99691"/>
                </a:moveTo>
                <a:lnTo>
                  <a:pt x="62341" y="99787"/>
                </a:lnTo>
                <a:lnTo>
                  <a:pt x="62532" y="100644"/>
                </a:lnTo>
                <a:lnTo>
                  <a:pt x="62972" y="100549"/>
                </a:lnTo>
                <a:lnTo>
                  <a:pt x="62758" y="99691"/>
                </a:lnTo>
                <a:close/>
                <a:moveTo>
                  <a:pt x="42803" y="100406"/>
                </a:moveTo>
                <a:lnTo>
                  <a:pt x="42660" y="101287"/>
                </a:lnTo>
                <a:lnTo>
                  <a:pt x="43101" y="101346"/>
                </a:lnTo>
                <a:lnTo>
                  <a:pt x="43232" y="100477"/>
                </a:lnTo>
                <a:lnTo>
                  <a:pt x="42803" y="100406"/>
                </a:lnTo>
                <a:close/>
                <a:moveTo>
                  <a:pt x="58901" y="100453"/>
                </a:moveTo>
                <a:lnTo>
                  <a:pt x="58472" y="100525"/>
                </a:lnTo>
                <a:lnTo>
                  <a:pt x="58603" y="101394"/>
                </a:lnTo>
                <a:lnTo>
                  <a:pt x="59043" y="101323"/>
                </a:lnTo>
                <a:lnTo>
                  <a:pt x="58901" y="100453"/>
                </a:lnTo>
                <a:close/>
                <a:moveTo>
                  <a:pt x="46697" y="100894"/>
                </a:moveTo>
                <a:lnTo>
                  <a:pt x="46625" y="101775"/>
                </a:lnTo>
                <a:lnTo>
                  <a:pt x="47078" y="101811"/>
                </a:lnTo>
                <a:lnTo>
                  <a:pt x="47137" y="100930"/>
                </a:lnTo>
                <a:lnTo>
                  <a:pt x="46697" y="100894"/>
                </a:lnTo>
                <a:close/>
                <a:moveTo>
                  <a:pt x="54995" y="100918"/>
                </a:moveTo>
                <a:lnTo>
                  <a:pt x="54567" y="100953"/>
                </a:lnTo>
                <a:lnTo>
                  <a:pt x="54626" y="101835"/>
                </a:lnTo>
                <a:lnTo>
                  <a:pt x="55067" y="101799"/>
                </a:lnTo>
                <a:lnTo>
                  <a:pt x="54995" y="100918"/>
                </a:lnTo>
                <a:close/>
                <a:moveTo>
                  <a:pt x="50626" y="101073"/>
                </a:moveTo>
                <a:lnTo>
                  <a:pt x="50626" y="101965"/>
                </a:lnTo>
                <a:lnTo>
                  <a:pt x="51066" y="101965"/>
                </a:lnTo>
                <a:lnTo>
                  <a:pt x="51066" y="101073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589;p41">
            <a:extLst>
              <a:ext uri="{FF2B5EF4-FFF2-40B4-BE49-F238E27FC236}">
                <a16:creationId xmlns:a16="http://schemas.microsoft.com/office/drawing/2014/main" id="{43B3DB6A-060E-478F-AE54-9AF09FE11D34}"/>
              </a:ext>
            </a:extLst>
          </p:cNvPr>
          <p:cNvSpPr/>
          <p:nvPr/>
        </p:nvSpPr>
        <p:spPr>
          <a:xfrm>
            <a:off x="6989802" y="1290478"/>
            <a:ext cx="1060587" cy="1040235"/>
          </a:xfrm>
          <a:custGeom>
            <a:avLst/>
            <a:gdLst/>
            <a:ahLst/>
            <a:cxnLst/>
            <a:rect l="l" t="t" r="r" b="b"/>
            <a:pathLst>
              <a:path w="44661" h="43804" extrusionOk="0">
                <a:moveTo>
                  <a:pt x="0" y="1"/>
                </a:moveTo>
                <a:lnTo>
                  <a:pt x="0" y="4418"/>
                </a:lnTo>
                <a:cubicBezTo>
                  <a:pt x="21562" y="5168"/>
                  <a:pt x="39029" y="22349"/>
                  <a:pt x="40231" y="43804"/>
                </a:cubicBezTo>
                <a:lnTo>
                  <a:pt x="44661" y="43804"/>
                </a:lnTo>
                <a:cubicBezTo>
                  <a:pt x="43446" y="19920"/>
                  <a:pt x="24003" y="763"/>
                  <a:pt x="0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590;p41">
            <a:extLst>
              <a:ext uri="{FF2B5EF4-FFF2-40B4-BE49-F238E27FC236}">
                <a16:creationId xmlns:a16="http://schemas.microsoft.com/office/drawing/2014/main" id="{B844D534-D4F9-43E1-8B35-84FD0275ADDF}"/>
              </a:ext>
            </a:extLst>
          </p:cNvPr>
          <p:cNvSpPr/>
          <p:nvPr/>
        </p:nvSpPr>
        <p:spPr>
          <a:xfrm>
            <a:off x="5859112" y="1291618"/>
            <a:ext cx="1032589" cy="1039096"/>
          </a:xfrm>
          <a:custGeom>
            <a:avLst/>
            <a:gdLst/>
            <a:ahLst/>
            <a:cxnLst/>
            <a:rect l="l" t="t" r="r" b="b"/>
            <a:pathLst>
              <a:path w="43482" h="43756" extrusionOk="0">
                <a:moveTo>
                  <a:pt x="43482" y="0"/>
                </a:moveTo>
                <a:cubicBezTo>
                  <a:pt x="20026" y="1346"/>
                  <a:pt x="1191" y="20265"/>
                  <a:pt x="0" y="43756"/>
                </a:cubicBezTo>
                <a:lnTo>
                  <a:pt x="4429" y="43756"/>
                </a:lnTo>
                <a:cubicBezTo>
                  <a:pt x="5608" y="22694"/>
                  <a:pt x="22455" y="5751"/>
                  <a:pt x="43482" y="4429"/>
                </a:cubicBezTo>
                <a:lnTo>
                  <a:pt x="43482" y="0"/>
                </a:ln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591;p41">
            <a:extLst>
              <a:ext uri="{FF2B5EF4-FFF2-40B4-BE49-F238E27FC236}">
                <a16:creationId xmlns:a16="http://schemas.microsoft.com/office/drawing/2014/main" id="{3991FF81-1601-47AF-8B71-A053D403B9EC}"/>
              </a:ext>
            </a:extLst>
          </p:cNvPr>
          <p:cNvSpPr/>
          <p:nvPr/>
        </p:nvSpPr>
        <p:spPr>
          <a:xfrm>
            <a:off x="5858542" y="2428815"/>
            <a:ext cx="1033159" cy="1053225"/>
          </a:xfrm>
          <a:custGeom>
            <a:avLst/>
            <a:gdLst/>
            <a:ahLst/>
            <a:cxnLst/>
            <a:rect l="l" t="t" r="r" b="b"/>
            <a:pathLst>
              <a:path w="43506" h="44351" extrusionOk="0">
                <a:moveTo>
                  <a:pt x="0" y="0"/>
                </a:moveTo>
                <a:cubicBezTo>
                  <a:pt x="893" y="23777"/>
                  <a:pt x="19848" y="43005"/>
                  <a:pt x="43506" y="44351"/>
                </a:cubicBezTo>
                <a:lnTo>
                  <a:pt x="43506" y="39922"/>
                </a:lnTo>
                <a:cubicBezTo>
                  <a:pt x="22289" y="38576"/>
                  <a:pt x="5322" y="21336"/>
                  <a:pt x="4429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592;p41">
            <a:extLst>
              <a:ext uri="{FF2B5EF4-FFF2-40B4-BE49-F238E27FC236}">
                <a16:creationId xmlns:a16="http://schemas.microsoft.com/office/drawing/2014/main" id="{84F7F482-08F9-473F-A02A-D9BCF19A869D}"/>
              </a:ext>
            </a:extLst>
          </p:cNvPr>
          <p:cNvSpPr/>
          <p:nvPr/>
        </p:nvSpPr>
        <p:spPr>
          <a:xfrm>
            <a:off x="6989802" y="2428815"/>
            <a:ext cx="1061157" cy="1054365"/>
          </a:xfrm>
          <a:custGeom>
            <a:avLst/>
            <a:gdLst/>
            <a:ahLst/>
            <a:cxnLst/>
            <a:rect l="l" t="t" r="r" b="b"/>
            <a:pathLst>
              <a:path w="44685" h="44399" extrusionOk="0">
                <a:moveTo>
                  <a:pt x="40267" y="0"/>
                </a:moveTo>
                <a:cubicBezTo>
                  <a:pt x="39338" y="21729"/>
                  <a:pt x="21765" y="39219"/>
                  <a:pt x="0" y="39969"/>
                </a:cubicBezTo>
                <a:lnTo>
                  <a:pt x="0" y="44398"/>
                </a:lnTo>
                <a:cubicBezTo>
                  <a:pt x="24194" y="43636"/>
                  <a:pt x="43768" y="24170"/>
                  <a:pt x="44684" y="0"/>
                </a:cubicBezTo>
                <a:close/>
              </a:path>
            </a:pathLst>
          </a:custGeom>
          <a:solidFill>
            <a:srgbClr val="0068E8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593;p41">
            <a:extLst>
              <a:ext uri="{FF2B5EF4-FFF2-40B4-BE49-F238E27FC236}">
                <a16:creationId xmlns:a16="http://schemas.microsoft.com/office/drawing/2014/main" id="{7FB5F52A-D702-4FB9-AD0A-09B05DC0601B}"/>
              </a:ext>
            </a:extLst>
          </p:cNvPr>
          <p:cNvSpPr/>
          <p:nvPr/>
        </p:nvSpPr>
        <p:spPr>
          <a:xfrm>
            <a:off x="6097466" y="2297040"/>
            <a:ext cx="117645" cy="43007"/>
          </a:xfrm>
          <a:custGeom>
            <a:avLst/>
            <a:gdLst/>
            <a:ahLst/>
            <a:cxnLst/>
            <a:rect l="l" t="t" r="r" b="b"/>
            <a:pathLst>
              <a:path w="4954" h="1811" extrusionOk="0">
                <a:moveTo>
                  <a:pt x="119" y="1"/>
                </a:moveTo>
                <a:lnTo>
                  <a:pt x="0" y="1513"/>
                </a:lnTo>
                <a:lnTo>
                  <a:pt x="4858" y="1811"/>
                </a:lnTo>
                <a:lnTo>
                  <a:pt x="4953" y="501"/>
                </a:lnTo>
                <a:lnTo>
                  <a:pt x="11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594;p41">
            <a:extLst>
              <a:ext uri="{FF2B5EF4-FFF2-40B4-BE49-F238E27FC236}">
                <a16:creationId xmlns:a16="http://schemas.microsoft.com/office/drawing/2014/main" id="{6EFA2544-6207-4271-9AB9-5BFC0000FB58}"/>
              </a:ext>
            </a:extLst>
          </p:cNvPr>
          <p:cNvSpPr/>
          <p:nvPr/>
        </p:nvSpPr>
        <p:spPr>
          <a:xfrm>
            <a:off x="6107630" y="2208272"/>
            <a:ext cx="119616" cy="54596"/>
          </a:xfrm>
          <a:custGeom>
            <a:avLst/>
            <a:gdLst/>
            <a:ahLst/>
            <a:cxnLst/>
            <a:rect l="l" t="t" r="r" b="b"/>
            <a:pathLst>
              <a:path w="5037" h="2299" extrusionOk="0">
                <a:moveTo>
                  <a:pt x="275" y="0"/>
                </a:moveTo>
                <a:cubicBezTo>
                  <a:pt x="167" y="488"/>
                  <a:pt x="96" y="989"/>
                  <a:pt x="1" y="1489"/>
                </a:cubicBezTo>
                <a:lnTo>
                  <a:pt x="4799" y="2298"/>
                </a:lnTo>
                <a:cubicBezTo>
                  <a:pt x="4882" y="1858"/>
                  <a:pt x="4942" y="1429"/>
                  <a:pt x="5037" y="1000"/>
                </a:cubicBezTo>
                <a:lnTo>
                  <a:pt x="275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595;p41">
            <a:extLst>
              <a:ext uri="{FF2B5EF4-FFF2-40B4-BE49-F238E27FC236}">
                <a16:creationId xmlns:a16="http://schemas.microsoft.com/office/drawing/2014/main" id="{1159CC50-DC79-46F5-9B83-3C4B61531B0A}"/>
              </a:ext>
            </a:extLst>
          </p:cNvPr>
          <p:cNvSpPr/>
          <p:nvPr/>
        </p:nvSpPr>
        <p:spPr>
          <a:xfrm>
            <a:off x="6127435" y="2121190"/>
            <a:ext cx="120186" cy="65614"/>
          </a:xfrm>
          <a:custGeom>
            <a:avLst/>
            <a:gdLst/>
            <a:ahLst/>
            <a:cxnLst/>
            <a:rect l="l" t="t" r="r" b="b"/>
            <a:pathLst>
              <a:path w="5061" h="2763" extrusionOk="0">
                <a:moveTo>
                  <a:pt x="429" y="0"/>
                </a:moveTo>
                <a:cubicBezTo>
                  <a:pt x="262" y="476"/>
                  <a:pt x="143" y="976"/>
                  <a:pt x="0" y="1453"/>
                </a:cubicBezTo>
                <a:lnTo>
                  <a:pt x="4679" y="2762"/>
                </a:lnTo>
                <a:cubicBezTo>
                  <a:pt x="4798" y="2346"/>
                  <a:pt x="4905" y="1917"/>
                  <a:pt x="5060" y="1512"/>
                </a:cubicBezTo>
                <a:lnTo>
                  <a:pt x="429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596;p41">
            <a:extLst>
              <a:ext uri="{FF2B5EF4-FFF2-40B4-BE49-F238E27FC236}">
                <a16:creationId xmlns:a16="http://schemas.microsoft.com/office/drawing/2014/main" id="{54EB02D1-A1B9-42EB-828E-286BFA5A2D68}"/>
              </a:ext>
            </a:extLst>
          </p:cNvPr>
          <p:cNvSpPr/>
          <p:nvPr/>
        </p:nvSpPr>
        <p:spPr>
          <a:xfrm>
            <a:off x="6155980" y="2037480"/>
            <a:ext cx="119355" cy="75517"/>
          </a:xfrm>
          <a:custGeom>
            <a:avLst/>
            <a:gdLst/>
            <a:ahLst/>
            <a:cxnLst/>
            <a:rect l="l" t="t" r="r" b="b"/>
            <a:pathLst>
              <a:path w="5026" h="3180" extrusionOk="0">
                <a:moveTo>
                  <a:pt x="584" y="1"/>
                </a:moveTo>
                <a:cubicBezTo>
                  <a:pt x="370" y="453"/>
                  <a:pt x="179" y="930"/>
                  <a:pt x="1" y="1394"/>
                </a:cubicBezTo>
                <a:lnTo>
                  <a:pt x="4525" y="3180"/>
                </a:lnTo>
                <a:cubicBezTo>
                  <a:pt x="4680" y="2775"/>
                  <a:pt x="4846" y="2370"/>
                  <a:pt x="5025" y="1977"/>
                </a:cubicBezTo>
                <a:lnTo>
                  <a:pt x="584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597;p41">
            <a:extLst>
              <a:ext uri="{FF2B5EF4-FFF2-40B4-BE49-F238E27FC236}">
                <a16:creationId xmlns:a16="http://schemas.microsoft.com/office/drawing/2014/main" id="{0F5D5B0A-AE10-45F5-AABC-22F592B84ADD}"/>
              </a:ext>
            </a:extLst>
          </p:cNvPr>
          <p:cNvSpPr/>
          <p:nvPr/>
        </p:nvSpPr>
        <p:spPr>
          <a:xfrm>
            <a:off x="6193311" y="1957189"/>
            <a:ext cx="117360" cy="85135"/>
          </a:xfrm>
          <a:custGeom>
            <a:avLst/>
            <a:gdLst/>
            <a:ahLst/>
            <a:cxnLst/>
            <a:rect l="l" t="t" r="r" b="b"/>
            <a:pathLst>
              <a:path w="4942" h="3585" extrusionOk="0">
                <a:moveTo>
                  <a:pt x="738" y="1"/>
                </a:moveTo>
                <a:cubicBezTo>
                  <a:pt x="488" y="441"/>
                  <a:pt x="226" y="870"/>
                  <a:pt x="0" y="1334"/>
                </a:cubicBezTo>
                <a:lnTo>
                  <a:pt x="4310" y="3584"/>
                </a:lnTo>
                <a:cubicBezTo>
                  <a:pt x="4501" y="3191"/>
                  <a:pt x="4727" y="2822"/>
                  <a:pt x="4941" y="2441"/>
                </a:cubicBezTo>
                <a:lnTo>
                  <a:pt x="73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598;p41">
            <a:extLst>
              <a:ext uri="{FF2B5EF4-FFF2-40B4-BE49-F238E27FC236}">
                <a16:creationId xmlns:a16="http://schemas.microsoft.com/office/drawing/2014/main" id="{42FFEFFF-EB60-4246-9C2E-296B665C4489}"/>
              </a:ext>
            </a:extLst>
          </p:cNvPr>
          <p:cNvSpPr/>
          <p:nvPr/>
        </p:nvSpPr>
        <p:spPr>
          <a:xfrm>
            <a:off x="6239381" y="1881981"/>
            <a:ext cx="113703" cy="93328"/>
          </a:xfrm>
          <a:custGeom>
            <a:avLst/>
            <a:gdLst/>
            <a:ahLst/>
            <a:cxnLst/>
            <a:rect l="l" t="t" r="r" b="b"/>
            <a:pathLst>
              <a:path w="4788" h="3930" extrusionOk="0">
                <a:moveTo>
                  <a:pt x="870" y="1"/>
                </a:moveTo>
                <a:cubicBezTo>
                  <a:pt x="584" y="405"/>
                  <a:pt x="275" y="810"/>
                  <a:pt x="1" y="1239"/>
                </a:cubicBezTo>
                <a:lnTo>
                  <a:pt x="4049" y="3930"/>
                </a:lnTo>
                <a:cubicBezTo>
                  <a:pt x="4275" y="3560"/>
                  <a:pt x="4549" y="3215"/>
                  <a:pt x="4787" y="2858"/>
                </a:cubicBezTo>
                <a:lnTo>
                  <a:pt x="87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599;p41">
            <a:extLst>
              <a:ext uri="{FF2B5EF4-FFF2-40B4-BE49-F238E27FC236}">
                <a16:creationId xmlns:a16="http://schemas.microsoft.com/office/drawing/2014/main" id="{B1D3B271-EA75-452D-8F32-469AF334EADB}"/>
              </a:ext>
            </a:extLst>
          </p:cNvPr>
          <p:cNvSpPr/>
          <p:nvPr/>
        </p:nvSpPr>
        <p:spPr>
          <a:xfrm>
            <a:off x="6292837" y="1811855"/>
            <a:ext cx="109428" cy="100974"/>
          </a:xfrm>
          <a:custGeom>
            <a:avLst/>
            <a:gdLst/>
            <a:ahLst/>
            <a:cxnLst/>
            <a:rect l="l" t="t" r="r" b="b"/>
            <a:pathLst>
              <a:path w="4608" h="4252" extrusionOk="0">
                <a:moveTo>
                  <a:pt x="988" y="1"/>
                </a:moveTo>
                <a:lnTo>
                  <a:pt x="0" y="1156"/>
                </a:lnTo>
                <a:lnTo>
                  <a:pt x="3739" y="4251"/>
                </a:lnTo>
                <a:lnTo>
                  <a:pt x="4608" y="3263"/>
                </a:lnTo>
                <a:lnTo>
                  <a:pt x="98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600;p41">
            <a:extLst>
              <a:ext uri="{FF2B5EF4-FFF2-40B4-BE49-F238E27FC236}">
                <a16:creationId xmlns:a16="http://schemas.microsoft.com/office/drawing/2014/main" id="{27947C74-BA2B-4B02-B8AD-D5732B592E33}"/>
              </a:ext>
            </a:extLst>
          </p:cNvPr>
          <p:cNvSpPr/>
          <p:nvPr/>
        </p:nvSpPr>
        <p:spPr>
          <a:xfrm>
            <a:off x="6353630" y="1748235"/>
            <a:ext cx="103492" cy="107481"/>
          </a:xfrm>
          <a:custGeom>
            <a:avLst/>
            <a:gdLst/>
            <a:ahLst/>
            <a:cxnLst/>
            <a:rect l="l" t="t" r="r" b="b"/>
            <a:pathLst>
              <a:path w="4358" h="4526" extrusionOk="0">
                <a:moveTo>
                  <a:pt x="1107" y="1"/>
                </a:moveTo>
                <a:cubicBezTo>
                  <a:pt x="726" y="346"/>
                  <a:pt x="369" y="703"/>
                  <a:pt x="0" y="1049"/>
                </a:cubicBezTo>
                <a:lnTo>
                  <a:pt x="3405" y="4525"/>
                </a:lnTo>
                <a:cubicBezTo>
                  <a:pt x="3727" y="4216"/>
                  <a:pt x="4036" y="3918"/>
                  <a:pt x="4358" y="3620"/>
                </a:cubicBezTo>
                <a:lnTo>
                  <a:pt x="1107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601;p41">
            <a:extLst>
              <a:ext uri="{FF2B5EF4-FFF2-40B4-BE49-F238E27FC236}">
                <a16:creationId xmlns:a16="http://schemas.microsoft.com/office/drawing/2014/main" id="{309B1D03-38CF-4ABD-83DC-224DCA782ADA}"/>
              </a:ext>
            </a:extLst>
          </p:cNvPr>
          <p:cNvSpPr/>
          <p:nvPr/>
        </p:nvSpPr>
        <p:spPr>
          <a:xfrm>
            <a:off x="6421192" y="1691977"/>
            <a:ext cx="96439" cy="112278"/>
          </a:xfrm>
          <a:custGeom>
            <a:avLst/>
            <a:gdLst/>
            <a:ahLst/>
            <a:cxnLst/>
            <a:rect l="l" t="t" r="r" b="b"/>
            <a:pathLst>
              <a:path w="4061" h="4728" extrusionOk="0">
                <a:moveTo>
                  <a:pt x="1203" y="1"/>
                </a:moveTo>
                <a:cubicBezTo>
                  <a:pt x="787" y="286"/>
                  <a:pt x="406" y="608"/>
                  <a:pt x="1" y="917"/>
                </a:cubicBezTo>
                <a:lnTo>
                  <a:pt x="3025" y="4727"/>
                </a:lnTo>
                <a:cubicBezTo>
                  <a:pt x="3370" y="4453"/>
                  <a:pt x="3704" y="4168"/>
                  <a:pt x="4061" y="3930"/>
                </a:cubicBezTo>
                <a:lnTo>
                  <a:pt x="12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602;p41">
            <a:extLst>
              <a:ext uri="{FF2B5EF4-FFF2-40B4-BE49-F238E27FC236}">
                <a16:creationId xmlns:a16="http://schemas.microsoft.com/office/drawing/2014/main" id="{6CBDB011-24A8-4661-B5D6-569290EB3770}"/>
              </a:ext>
            </a:extLst>
          </p:cNvPr>
          <p:cNvSpPr/>
          <p:nvPr/>
        </p:nvSpPr>
        <p:spPr>
          <a:xfrm>
            <a:off x="6494429" y="1642773"/>
            <a:ext cx="88531" cy="116244"/>
          </a:xfrm>
          <a:custGeom>
            <a:avLst/>
            <a:gdLst/>
            <a:ahLst/>
            <a:cxnLst/>
            <a:rect l="l" t="t" r="r" b="b"/>
            <a:pathLst>
              <a:path w="3728" h="4895" extrusionOk="0">
                <a:moveTo>
                  <a:pt x="1298" y="1"/>
                </a:moveTo>
                <a:lnTo>
                  <a:pt x="643" y="382"/>
                </a:lnTo>
                <a:lnTo>
                  <a:pt x="0" y="787"/>
                </a:lnTo>
                <a:lnTo>
                  <a:pt x="2608" y="4894"/>
                </a:lnTo>
                <a:lnTo>
                  <a:pt x="3167" y="4537"/>
                </a:lnTo>
                <a:lnTo>
                  <a:pt x="3727" y="4216"/>
                </a:lnTo>
                <a:lnTo>
                  <a:pt x="129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603;p41">
            <a:extLst>
              <a:ext uri="{FF2B5EF4-FFF2-40B4-BE49-F238E27FC236}">
                <a16:creationId xmlns:a16="http://schemas.microsoft.com/office/drawing/2014/main" id="{DCFF5FB5-1BF3-494C-9174-FE66F16AD4CC}"/>
              </a:ext>
            </a:extLst>
          </p:cNvPr>
          <p:cNvSpPr/>
          <p:nvPr/>
        </p:nvSpPr>
        <p:spPr>
          <a:xfrm>
            <a:off x="6572463" y="1602069"/>
            <a:ext cx="79768" cy="118761"/>
          </a:xfrm>
          <a:custGeom>
            <a:avLst/>
            <a:gdLst/>
            <a:ahLst/>
            <a:cxnLst/>
            <a:rect l="l" t="t" r="r" b="b"/>
            <a:pathLst>
              <a:path w="3359" h="5001" extrusionOk="0">
                <a:moveTo>
                  <a:pt x="1382" y="0"/>
                </a:moveTo>
                <a:cubicBezTo>
                  <a:pt x="917" y="203"/>
                  <a:pt x="453" y="405"/>
                  <a:pt x="1" y="643"/>
                </a:cubicBezTo>
                <a:lnTo>
                  <a:pt x="2167" y="5001"/>
                </a:lnTo>
                <a:cubicBezTo>
                  <a:pt x="2560" y="4787"/>
                  <a:pt x="2965" y="4620"/>
                  <a:pt x="3358" y="4441"/>
                </a:cubicBezTo>
                <a:lnTo>
                  <a:pt x="1382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604;p41">
            <a:extLst>
              <a:ext uri="{FF2B5EF4-FFF2-40B4-BE49-F238E27FC236}">
                <a16:creationId xmlns:a16="http://schemas.microsoft.com/office/drawing/2014/main" id="{AE343488-0DBA-4E86-8297-A3782B9610DD}"/>
              </a:ext>
            </a:extLst>
          </p:cNvPr>
          <p:cNvSpPr/>
          <p:nvPr/>
        </p:nvSpPr>
        <p:spPr>
          <a:xfrm>
            <a:off x="6655318" y="1569844"/>
            <a:ext cx="69556" cy="119901"/>
          </a:xfrm>
          <a:custGeom>
            <a:avLst/>
            <a:gdLst/>
            <a:ahLst/>
            <a:cxnLst/>
            <a:rect l="l" t="t" r="r" b="b"/>
            <a:pathLst>
              <a:path w="2929" h="5049" extrusionOk="0">
                <a:moveTo>
                  <a:pt x="1429" y="0"/>
                </a:moveTo>
                <a:cubicBezTo>
                  <a:pt x="953" y="155"/>
                  <a:pt x="464" y="310"/>
                  <a:pt x="0" y="488"/>
                </a:cubicBezTo>
                <a:lnTo>
                  <a:pt x="1691" y="5048"/>
                </a:lnTo>
                <a:cubicBezTo>
                  <a:pt x="2096" y="4894"/>
                  <a:pt x="2512" y="4774"/>
                  <a:pt x="2929" y="4620"/>
                </a:cubicBezTo>
                <a:lnTo>
                  <a:pt x="1429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605;p41">
            <a:extLst>
              <a:ext uri="{FF2B5EF4-FFF2-40B4-BE49-F238E27FC236}">
                <a16:creationId xmlns:a16="http://schemas.microsoft.com/office/drawing/2014/main" id="{0C8E13C7-F519-4B16-A066-A5E7C8C6FFB5}"/>
              </a:ext>
            </a:extLst>
          </p:cNvPr>
          <p:cNvSpPr/>
          <p:nvPr/>
        </p:nvSpPr>
        <p:spPr>
          <a:xfrm>
            <a:off x="6740976" y="1546358"/>
            <a:ext cx="59131" cy="119925"/>
          </a:xfrm>
          <a:custGeom>
            <a:avLst/>
            <a:gdLst/>
            <a:ahLst/>
            <a:cxnLst/>
            <a:rect l="l" t="t" r="r" b="b"/>
            <a:pathLst>
              <a:path w="2490" h="5050" extrusionOk="0">
                <a:moveTo>
                  <a:pt x="1477" y="1"/>
                </a:moveTo>
                <a:lnTo>
                  <a:pt x="1" y="346"/>
                </a:lnTo>
                <a:lnTo>
                  <a:pt x="1215" y="5049"/>
                </a:lnTo>
                <a:lnTo>
                  <a:pt x="2489" y="4763"/>
                </a:lnTo>
                <a:lnTo>
                  <a:pt x="1477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606;p41">
            <a:extLst>
              <a:ext uri="{FF2B5EF4-FFF2-40B4-BE49-F238E27FC236}">
                <a16:creationId xmlns:a16="http://schemas.microsoft.com/office/drawing/2014/main" id="{CE275868-1A6A-43A4-B0CF-CF8CF74CC7DA}"/>
              </a:ext>
            </a:extLst>
          </p:cNvPr>
          <p:cNvSpPr/>
          <p:nvPr/>
        </p:nvSpPr>
        <p:spPr>
          <a:xfrm>
            <a:off x="6829198" y="1532513"/>
            <a:ext cx="47804" cy="118785"/>
          </a:xfrm>
          <a:custGeom>
            <a:avLst/>
            <a:gdLst/>
            <a:ahLst/>
            <a:cxnLst/>
            <a:rect l="l" t="t" r="r" b="b"/>
            <a:pathLst>
              <a:path w="2013" h="5002" extrusionOk="0">
                <a:moveTo>
                  <a:pt x="1501" y="0"/>
                </a:moveTo>
                <a:lnTo>
                  <a:pt x="0" y="191"/>
                </a:lnTo>
                <a:lnTo>
                  <a:pt x="703" y="5001"/>
                </a:lnTo>
                <a:lnTo>
                  <a:pt x="2013" y="4834"/>
                </a:lnTo>
                <a:lnTo>
                  <a:pt x="1501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607;p41">
            <a:extLst>
              <a:ext uri="{FF2B5EF4-FFF2-40B4-BE49-F238E27FC236}">
                <a16:creationId xmlns:a16="http://schemas.microsoft.com/office/drawing/2014/main" id="{1EC8EC18-7463-4296-AE84-8C9A3F96CE53}"/>
              </a:ext>
            </a:extLst>
          </p:cNvPr>
          <p:cNvSpPr/>
          <p:nvPr/>
        </p:nvSpPr>
        <p:spPr>
          <a:xfrm>
            <a:off x="6918821" y="1527716"/>
            <a:ext cx="35930" cy="116220"/>
          </a:xfrm>
          <a:custGeom>
            <a:avLst/>
            <a:gdLst/>
            <a:ahLst/>
            <a:cxnLst/>
            <a:rect l="l" t="t" r="r" b="b"/>
            <a:pathLst>
              <a:path w="1513" h="4894" extrusionOk="0">
                <a:moveTo>
                  <a:pt x="1513" y="0"/>
                </a:moveTo>
                <a:lnTo>
                  <a:pt x="1" y="36"/>
                </a:lnTo>
                <a:lnTo>
                  <a:pt x="203" y="4893"/>
                </a:lnTo>
                <a:lnTo>
                  <a:pt x="1513" y="4858"/>
                </a:lnTo>
                <a:lnTo>
                  <a:pt x="1513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608;p41">
            <a:extLst>
              <a:ext uri="{FF2B5EF4-FFF2-40B4-BE49-F238E27FC236}">
                <a16:creationId xmlns:a16="http://schemas.microsoft.com/office/drawing/2014/main" id="{D77D667C-222E-444D-A683-6373412586C4}"/>
              </a:ext>
            </a:extLst>
          </p:cNvPr>
          <p:cNvSpPr/>
          <p:nvPr/>
        </p:nvSpPr>
        <p:spPr>
          <a:xfrm>
            <a:off x="7001391" y="1529687"/>
            <a:ext cx="43007" cy="117645"/>
          </a:xfrm>
          <a:custGeom>
            <a:avLst/>
            <a:gdLst/>
            <a:ahLst/>
            <a:cxnLst/>
            <a:rect l="l" t="t" r="r" b="b"/>
            <a:pathLst>
              <a:path w="1811" h="4954" extrusionOk="0">
                <a:moveTo>
                  <a:pt x="298" y="0"/>
                </a:moveTo>
                <a:lnTo>
                  <a:pt x="0" y="4846"/>
                </a:lnTo>
                <a:lnTo>
                  <a:pt x="1310" y="4953"/>
                </a:lnTo>
                <a:lnTo>
                  <a:pt x="1810" y="119"/>
                </a:lnTo>
                <a:lnTo>
                  <a:pt x="29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609;p41">
            <a:extLst>
              <a:ext uri="{FF2B5EF4-FFF2-40B4-BE49-F238E27FC236}">
                <a16:creationId xmlns:a16="http://schemas.microsoft.com/office/drawing/2014/main" id="{E20B685D-3EF1-466F-ACC5-78B871AF2AC3}"/>
              </a:ext>
            </a:extLst>
          </p:cNvPr>
          <p:cNvSpPr/>
          <p:nvPr/>
        </p:nvSpPr>
        <p:spPr>
          <a:xfrm>
            <a:off x="7078855" y="1539851"/>
            <a:ext cx="54311" cy="119640"/>
          </a:xfrm>
          <a:custGeom>
            <a:avLst/>
            <a:gdLst/>
            <a:ahLst/>
            <a:cxnLst/>
            <a:rect l="l" t="t" r="r" b="b"/>
            <a:pathLst>
              <a:path w="2287" h="5038" extrusionOk="0">
                <a:moveTo>
                  <a:pt x="798" y="1"/>
                </a:moveTo>
                <a:lnTo>
                  <a:pt x="1" y="4799"/>
                </a:lnTo>
                <a:cubicBezTo>
                  <a:pt x="429" y="4871"/>
                  <a:pt x="858" y="4942"/>
                  <a:pt x="1287" y="5037"/>
                </a:cubicBezTo>
                <a:lnTo>
                  <a:pt x="2287" y="275"/>
                </a:lnTo>
                <a:cubicBezTo>
                  <a:pt x="1798" y="168"/>
                  <a:pt x="1298" y="96"/>
                  <a:pt x="798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610;p41">
            <a:extLst>
              <a:ext uri="{FF2B5EF4-FFF2-40B4-BE49-F238E27FC236}">
                <a16:creationId xmlns:a16="http://schemas.microsoft.com/office/drawing/2014/main" id="{D956612C-D5CB-49F0-B84C-80D81A58CABE}"/>
              </a:ext>
            </a:extLst>
          </p:cNvPr>
          <p:cNvSpPr/>
          <p:nvPr/>
        </p:nvSpPr>
        <p:spPr>
          <a:xfrm>
            <a:off x="7154633" y="1559371"/>
            <a:ext cx="65614" cy="120186"/>
          </a:xfrm>
          <a:custGeom>
            <a:avLst/>
            <a:gdLst/>
            <a:ahLst/>
            <a:cxnLst/>
            <a:rect l="l" t="t" r="r" b="b"/>
            <a:pathLst>
              <a:path w="2763" h="5061" extrusionOk="0">
                <a:moveTo>
                  <a:pt x="1310" y="1"/>
                </a:moveTo>
                <a:lnTo>
                  <a:pt x="1" y="4680"/>
                </a:lnTo>
                <a:cubicBezTo>
                  <a:pt x="417" y="4811"/>
                  <a:pt x="846" y="4918"/>
                  <a:pt x="1263" y="5061"/>
                </a:cubicBezTo>
                <a:lnTo>
                  <a:pt x="2763" y="441"/>
                </a:lnTo>
                <a:cubicBezTo>
                  <a:pt x="2287" y="262"/>
                  <a:pt x="1786" y="143"/>
                  <a:pt x="1310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611;p41">
            <a:extLst>
              <a:ext uri="{FF2B5EF4-FFF2-40B4-BE49-F238E27FC236}">
                <a16:creationId xmlns:a16="http://schemas.microsoft.com/office/drawing/2014/main" id="{EA7A2403-68BB-4B60-B58A-EDCCC5230401}"/>
              </a:ext>
            </a:extLst>
          </p:cNvPr>
          <p:cNvSpPr/>
          <p:nvPr/>
        </p:nvSpPr>
        <p:spPr>
          <a:xfrm>
            <a:off x="7228441" y="1587940"/>
            <a:ext cx="75493" cy="119616"/>
          </a:xfrm>
          <a:custGeom>
            <a:avLst/>
            <a:gdLst/>
            <a:ahLst/>
            <a:cxnLst/>
            <a:rect l="l" t="t" r="r" b="b"/>
            <a:pathLst>
              <a:path w="3179" h="5037" extrusionOk="0">
                <a:moveTo>
                  <a:pt x="1786" y="0"/>
                </a:moveTo>
                <a:lnTo>
                  <a:pt x="0" y="4524"/>
                </a:lnTo>
                <a:cubicBezTo>
                  <a:pt x="405" y="4679"/>
                  <a:pt x="810" y="4846"/>
                  <a:pt x="1203" y="5036"/>
                </a:cubicBezTo>
                <a:lnTo>
                  <a:pt x="3179" y="595"/>
                </a:lnTo>
                <a:cubicBezTo>
                  <a:pt x="2727" y="381"/>
                  <a:pt x="2262" y="179"/>
                  <a:pt x="1786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612;p41">
            <a:extLst>
              <a:ext uri="{FF2B5EF4-FFF2-40B4-BE49-F238E27FC236}">
                <a16:creationId xmlns:a16="http://schemas.microsoft.com/office/drawing/2014/main" id="{2DFBBFAA-EF63-4C45-BAE5-3EFB8AEA1BEC}"/>
              </a:ext>
            </a:extLst>
          </p:cNvPr>
          <p:cNvSpPr/>
          <p:nvPr/>
        </p:nvSpPr>
        <p:spPr>
          <a:xfrm>
            <a:off x="7299113" y="1625532"/>
            <a:ext cx="85135" cy="117360"/>
          </a:xfrm>
          <a:custGeom>
            <a:avLst/>
            <a:gdLst/>
            <a:ahLst/>
            <a:cxnLst/>
            <a:rect l="l" t="t" r="r" b="b"/>
            <a:pathLst>
              <a:path w="3585" h="4942" extrusionOk="0">
                <a:moveTo>
                  <a:pt x="2263" y="1"/>
                </a:moveTo>
                <a:lnTo>
                  <a:pt x="1" y="4311"/>
                </a:lnTo>
                <a:cubicBezTo>
                  <a:pt x="394" y="4489"/>
                  <a:pt x="775" y="4727"/>
                  <a:pt x="1156" y="4942"/>
                </a:cubicBezTo>
                <a:lnTo>
                  <a:pt x="3584" y="727"/>
                </a:lnTo>
                <a:cubicBezTo>
                  <a:pt x="3156" y="477"/>
                  <a:pt x="2715" y="227"/>
                  <a:pt x="2263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613;p41">
            <a:extLst>
              <a:ext uri="{FF2B5EF4-FFF2-40B4-BE49-F238E27FC236}">
                <a16:creationId xmlns:a16="http://schemas.microsoft.com/office/drawing/2014/main" id="{159932FF-6213-4EA7-A133-72D546CEE927}"/>
              </a:ext>
            </a:extLst>
          </p:cNvPr>
          <p:cNvSpPr/>
          <p:nvPr/>
        </p:nvSpPr>
        <p:spPr>
          <a:xfrm>
            <a:off x="7366129" y="1671341"/>
            <a:ext cx="93613" cy="113964"/>
          </a:xfrm>
          <a:custGeom>
            <a:avLst/>
            <a:gdLst/>
            <a:ahLst/>
            <a:cxnLst/>
            <a:rect l="l" t="t" r="r" b="b"/>
            <a:pathLst>
              <a:path w="3942" h="4799" extrusionOk="0">
                <a:moveTo>
                  <a:pt x="2691" y="0"/>
                </a:moveTo>
                <a:lnTo>
                  <a:pt x="0" y="4048"/>
                </a:lnTo>
                <a:cubicBezTo>
                  <a:pt x="369" y="4287"/>
                  <a:pt x="715" y="4549"/>
                  <a:pt x="1072" y="4799"/>
                </a:cubicBezTo>
                <a:lnTo>
                  <a:pt x="3941" y="870"/>
                </a:lnTo>
                <a:cubicBezTo>
                  <a:pt x="3525" y="572"/>
                  <a:pt x="3120" y="274"/>
                  <a:pt x="2691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614;p41">
            <a:extLst>
              <a:ext uri="{FF2B5EF4-FFF2-40B4-BE49-F238E27FC236}">
                <a16:creationId xmlns:a16="http://schemas.microsoft.com/office/drawing/2014/main" id="{7912B0C4-650A-4377-9FB7-C02277B4EDBF}"/>
              </a:ext>
            </a:extLst>
          </p:cNvPr>
          <p:cNvSpPr/>
          <p:nvPr/>
        </p:nvSpPr>
        <p:spPr>
          <a:xfrm>
            <a:off x="7428608" y="1724773"/>
            <a:ext cx="100974" cy="109452"/>
          </a:xfrm>
          <a:custGeom>
            <a:avLst/>
            <a:gdLst/>
            <a:ahLst/>
            <a:cxnLst/>
            <a:rect l="l" t="t" r="r" b="b"/>
            <a:pathLst>
              <a:path w="4252" h="4609" extrusionOk="0">
                <a:moveTo>
                  <a:pt x="3108" y="1"/>
                </a:moveTo>
                <a:lnTo>
                  <a:pt x="1" y="3751"/>
                </a:lnTo>
                <a:lnTo>
                  <a:pt x="989" y="4608"/>
                </a:lnTo>
                <a:lnTo>
                  <a:pt x="4251" y="1001"/>
                </a:lnTo>
                <a:lnTo>
                  <a:pt x="310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615;p41">
            <a:extLst>
              <a:ext uri="{FF2B5EF4-FFF2-40B4-BE49-F238E27FC236}">
                <a16:creationId xmlns:a16="http://schemas.microsoft.com/office/drawing/2014/main" id="{A576B119-6780-4D65-8F75-118F7CE9D783}"/>
              </a:ext>
            </a:extLst>
          </p:cNvPr>
          <p:cNvSpPr/>
          <p:nvPr/>
        </p:nvSpPr>
        <p:spPr>
          <a:xfrm>
            <a:off x="7486006" y="1785851"/>
            <a:ext cx="107196" cy="103515"/>
          </a:xfrm>
          <a:custGeom>
            <a:avLst/>
            <a:gdLst/>
            <a:ahLst/>
            <a:cxnLst/>
            <a:rect l="l" t="t" r="r" b="b"/>
            <a:pathLst>
              <a:path w="4514" h="4359" extrusionOk="0">
                <a:moveTo>
                  <a:pt x="3465" y="0"/>
                </a:moveTo>
                <a:lnTo>
                  <a:pt x="1" y="3406"/>
                </a:lnTo>
                <a:cubicBezTo>
                  <a:pt x="298" y="3715"/>
                  <a:pt x="596" y="4025"/>
                  <a:pt x="894" y="4358"/>
                </a:cubicBezTo>
                <a:lnTo>
                  <a:pt x="4513" y="1096"/>
                </a:lnTo>
                <a:cubicBezTo>
                  <a:pt x="4168" y="727"/>
                  <a:pt x="3811" y="369"/>
                  <a:pt x="3465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616;p41">
            <a:extLst>
              <a:ext uri="{FF2B5EF4-FFF2-40B4-BE49-F238E27FC236}">
                <a16:creationId xmlns:a16="http://schemas.microsoft.com/office/drawing/2014/main" id="{FA88CFD3-4DE4-48B7-BA72-D47CE25FDE0D}"/>
              </a:ext>
            </a:extLst>
          </p:cNvPr>
          <p:cNvSpPr/>
          <p:nvPr/>
        </p:nvSpPr>
        <p:spPr>
          <a:xfrm>
            <a:off x="7537182" y="1853413"/>
            <a:ext cx="112278" cy="96462"/>
          </a:xfrm>
          <a:custGeom>
            <a:avLst/>
            <a:gdLst/>
            <a:ahLst/>
            <a:cxnLst/>
            <a:rect l="l" t="t" r="r" b="b"/>
            <a:pathLst>
              <a:path w="4728" h="4062" extrusionOk="0">
                <a:moveTo>
                  <a:pt x="3811" y="1"/>
                </a:moveTo>
                <a:lnTo>
                  <a:pt x="1" y="3013"/>
                </a:lnTo>
                <a:cubicBezTo>
                  <a:pt x="275" y="3359"/>
                  <a:pt x="548" y="3692"/>
                  <a:pt x="798" y="4061"/>
                </a:cubicBezTo>
                <a:lnTo>
                  <a:pt x="4727" y="1204"/>
                </a:lnTo>
                <a:cubicBezTo>
                  <a:pt x="4442" y="787"/>
                  <a:pt x="4120" y="394"/>
                  <a:pt x="3811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617;p41">
            <a:extLst>
              <a:ext uri="{FF2B5EF4-FFF2-40B4-BE49-F238E27FC236}">
                <a16:creationId xmlns:a16="http://schemas.microsoft.com/office/drawing/2014/main" id="{AD0AE29D-6834-4991-A0F8-97070D870735}"/>
              </a:ext>
            </a:extLst>
          </p:cNvPr>
          <p:cNvSpPr/>
          <p:nvPr/>
        </p:nvSpPr>
        <p:spPr>
          <a:xfrm>
            <a:off x="7582421" y="1926365"/>
            <a:ext cx="116244" cy="88816"/>
          </a:xfrm>
          <a:custGeom>
            <a:avLst/>
            <a:gdLst/>
            <a:ahLst/>
            <a:cxnLst/>
            <a:rect l="l" t="t" r="r" b="b"/>
            <a:pathLst>
              <a:path w="4895" h="3740" extrusionOk="0">
                <a:moveTo>
                  <a:pt x="4108" y="1"/>
                </a:moveTo>
                <a:lnTo>
                  <a:pt x="1" y="2620"/>
                </a:lnTo>
                <a:lnTo>
                  <a:pt x="358" y="3168"/>
                </a:lnTo>
                <a:lnTo>
                  <a:pt x="679" y="3739"/>
                </a:lnTo>
                <a:lnTo>
                  <a:pt x="4894" y="1299"/>
                </a:lnTo>
                <a:lnTo>
                  <a:pt x="4513" y="644"/>
                </a:lnTo>
                <a:lnTo>
                  <a:pt x="410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618;p41">
            <a:extLst>
              <a:ext uri="{FF2B5EF4-FFF2-40B4-BE49-F238E27FC236}">
                <a16:creationId xmlns:a16="http://schemas.microsoft.com/office/drawing/2014/main" id="{90041E0F-1587-4C9F-830E-40503323F609}"/>
              </a:ext>
            </a:extLst>
          </p:cNvPr>
          <p:cNvSpPr/>
          <p:nvPr/>
        </p:nvSpPr>
        <p:spPr>
          <a:xfrm>
            <a:off x="7620607" y="2004684"/>
            <a:ext cx="118761" cy="79768"/>
          </a:xfrm>
          <a:custGeom>
            <a:avLst/>
            <a:gdLst/>
            <a:ahLst/>
            <a:cxnLst/>
            <a:rect l="l" t="t" r="r" b="b"/>
            <a:pathLst>
              <a:path w="5001" h="3359" extrusionOk="0">
                <a:moveTo>
                  <a:pt x="4358" y="1"/>
                </a:moveTo>
                <a:lnTo>
                  <a:pt x="0" y="2168"/>
                </a:lnTo>
                <a:cubicBezTo>
                  <a:pt x="214" y="2549"/>
                  <a:pt x="381" y="2965"/>
                  <a:pt x="560" y="3358"/>
                </a:cubicBezTo>
                <a:lnTo>
                  <a:pt x="5001" y="1370"/>
                </a:lnTo>
                <a:cubicBezTo>
                  <a:pt x="4798" y="918"/>
                  <a:pt x="4596" y="453"/>
                  <a:pt x="4358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619;p41">
            <a:extLst>
              <a:ext uri="{FF2B5EF4-FFF2-40B4-BE49-F238E27FC236}">
                <a16:creationId xmlns:a16="http://schemas.microsoft.com/office/drawing/2014/main" id="{2C002DFE-8964-4D61-AAA7-22EF7B978F9F}"/>
              </a:ext>
            </a:extLst>
          </p:cNvPr>
          <p:cNvSpPr/>
          <p:nvPr/>
        </p:nvSpPr>
        <p:spPr>
          <a:xfrm>
            <a:off x="7651692" y="2087254"/>
            <a:ext cx="120186" cy="69865"/>
          </a:xfrm>
          <a:custGeom>
            <a:avLst/>
            <a:gdLst/>
            <a:ahLst/>
            <a:cxnLst/>
            <a:rect l="l" t="t" r="r" b="b"/>
            <a:pathLst>
              <a:path w="5061" h="2942" extrusionOk="0">
                <a:moveTo>
                  <a:pt x="4561" y="0"/>
                </a:moveTo>
                <a:lnTo>
                  <a:pt x="1" y="1703"/>
                </a:lnTo>
                <a:cubicBezTo>
                  <a:pt x="155" y="2108"/>
                  <a:pt x="286" y="2525"/>
                  <a:pt x="429" y="2941"/>
                </a:cubicBezTo>
                <a:lnTo>
                  <a:pt x="5061" y="1429"/>
                </a:lnTo>
                <a:cubicBezTo>
                  <a:pt x="4894" y="953"/>
                  <a:pt x="4739" y="477"/>
                  <a:pt x="4561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620;p41">
            <a:extLst>
              <a:ext uri="{FF2B5EF4-FFF2-40B4-BE49-F238E27FC236}">
                <a16:creationId xmlns:a16="http://schemas.microsoft.com/office/drawing/2014/main" id="{5DD5D771-CAEE-476D-A7FE-86AF3D0C4B70}"/>
              </a:ext>
            </a:extLst>
          </p:cNvPr>
          <p:cNvSpPr/>
          <p:nvPr/>
        </p:nvSpPr>
        <p:spPr>
          <a:xfrm>
            <a:off x="7675155" y="2173197"/>
            <a:ext cx="119925" cy="58846"/>
          </a:xfrm>
          <a:custGeom>
            <a:avLst/>
            <a:gdLst/>
            <a:ahLst/>
            <a:cxnLst/>
            <a:rect l="l" t="t" r="r" b="b"/>
            <a:pathLst>
              <a:path w="5050" h="2478" extrusionOk="0">
                <a:moveTo>
                  <a:pt x="4704" y="1"/>
                </a:moveTo>
                <a:lnTo>
                  <a:pt x="1" y="1203"/>
                </a:lnTo>
                <a:lnTo>
                  <a:pt x="287" y="2477"/>
                </a:lnTo>
                <a:lnTo>
                  <a:pt x="5049" y="1477"/>
                </a:lnTo>
                <a:lnTo>
                  <a:pt x="4704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621;p41">
            <a:extLst>
              <a:ext uri="{FF2B5EF4-FFF2-40B4-BE49-F238E27FC236}">
                <a16:creationId xmlns:a16="http://schemas.microsoft.com/office/drawing/2014/main" id="{40106C53-7659-4B3D-8DBD-F2EFC6E9EB26}"/>
              </a:ext>
            </a:extLst>
          </p:cNvPr>
          <p:cNvSpPr/>
          <p:nvPr/>
        </p:nvSpPr>
        <p:spPr>
          <a:xfrm>
            <a:off x="7690424" y="2261419"/>
            <a:ext cx="118785" cy="47519"/>
          </a:xfrm>
          <a:custGeom>
            <a:avLst/>
            <a:gdLst/>
            <a:ahLst/>
            <a:cxnLst/>
            <a:rect l="l" t="t" r="r" b="b"/>
            <a:pathLst>
              <a:path w="5002" h="2001" extrusionOk="0">
                <a:moveTo>
                  <a:pt x="4811" y="1"/>
                </a:moveTo>
                <a:lnTo>
                  <a:pt x="1" y="703"/>
                </a:lnTo>
                <a:lnTo>
                  <a:pt x="156" y="2001"/>
                </a:lnTo>
                <a:lnTo>
                  <a:pt x="5001" y="1501"/>
                </a:lnTo>
                <a:lnTo>
                  <a:pt x="481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622;p41">
            <a:extLst>
              <a:ext uri="{FF2B5EF4-FFF2-40B4-BE49-F238E27FC236}">
                <a16:creationId xmlns:a16="http://schemas.microsoft.com/office/drawing/2014/main" id="{5118BD9A-4628-4AC4-AF35-95BE38A787D1}"/>
              </a:ext>
            </a:extLst>
          </p:cNvPr>
          <p:cNvSpPr/>
          <p:nvPr/>
        </p:nvSpPr>
        <p:spPr>
          <a:xfrm>
            <a:off x="7697501" y="2350780"/>
            <a:ext cx="116220" cy="35930"/>
          </a:xfrm>
          <a:custGeom>
            <a:avLst/>
            <a:gdLst/>
            <a:ahLst/>
            <a:cxnLst/>
            <a:rect l="l" t="t" r="r" b="b"/>
            <a:pathLst>
              <a:path w="4894" h="1513" extrusionOk="0">
                <a:moveTo>
                  <a:pt x="4858" y="0"/>
                </a:moveTo>
                <a:lnTo>
                  <a:pt x="1" y="202"/>
                </a:lnTo>
                <a:lnTo>
                  <a:pt x="36" y="1512"/>
                </a:lnTo>
                <a:lnTo>
                  <a:pt x="4894" y="1512"/>
                </a:lnTo>
                <a:lnTo>
                  <a:pt x="485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623;p41">
            <a:extLst>
              <a:ext uri="{FF2B5EF4-FFF2-40B4-BE49-F238E27FC236}">
                <a16:creationId xmlns:a16="http://schemas.microsoft.com/office/drawing/2014/main" id="{798F70CB-B957-4B15-B307-F00836BD856D}"/>
              </a:ext>
            </a:extLst>
          </p:cNvPr>
          <p:cNvSpPr/>
          <p:nvPr/>
        </p:nvSpPr>
        <p:spPr>
          <a:xfrm>
            <a:off x="7694105" y="2433612"/>
            <a:ext cx="117930" cy="43007"/>
          </a:xfrm>
          <a:custGeom>
            <a:avLst/>
            <a:gdLst/>
            <a:ahLst/>
            <a:cxnLst/>
            <a:rect l="l" t="t" r="r" b="b"/>
            <a:pathLst>
              <a:path w="4966" h="1811" extrusionOk="0">
                <a:moveTo>
                  <a:pt x="108" y="1"/>
                </a:moveTo>
                <a:lnTo>
                  <a:pt x="1" y="1310"/>
                </a:lnTo>
                <a:lnTo>
                  <a:pt x="4846" y="1810"/>
                </a:lnTo>
                <a:lnTo>
                  <a:pt x="4966" y="298"/>
                </a:lnTo>
                <a:lnTo>
                  <a:pt x="10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624;p41">
            <a:extLst>
              <a:ext uri="{FF2B5EF4-FFF2-40B4-BE49-F238E27FC236}">
                <a16:creationId xmlns:a16="http://schemas.microsoft.com/office/drawing/2014/main" id="{3D2FBFC4-44B6-4EF6-8915-664BFE52AB24}"/>
              </a:ext>
            </a:extLst>
          </p:cNvPr>
          <p:cNvSpPr/>
          <p:nvPr/>
        </p:nvSpPr>
        <p:spPr>
          <a:xfrm>
            <a:off x="7682232" y="2510791"/>
            <a:ext cx="119331" cy="54596"/>
          </a:xfrm>
          <a:custGeom>
            <a:avLst/>
            <a:gdLst/>
            <a:ahLst/>
            <a:cxnLst/>
            <a:rect l="l" t="t" r="r" b="b"/>
            <a:pathLst>
              <a:path w="5025" h="2299" extrusionOk="0">
                <a:moveTo>
                  <a:pt x="239" y="1"/>
                </a:moveTo>
                <a:cubicBezTo>
                  <a:pt x="155" y="430"/>
                  <a:pt x="96" y="870"/>
                  <a:pt x="1" y="1287"/>
                </a:cubicBezTo>
                <a:lnTo>
                  <a:pt x="4751" y="2299"/>
                </a:lnTo>
                <a:cubicBezTo>
                  <a:pt x="4858" y="1811"/>
                  <a:pt x="4942" y="1311"/>
                  <a:pt x="5025" y="811"/>
                </a:cubicBezTo>
                <a:lnTo>
                  <a:pt x="23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625;p41">
            <a:extLst>
              <a:ext uri="{FF2B5EF4-FFF2-40B4-BE49-F238E27FC236}">
                <a16:creationId xmlns:a16="http://schemas.microsoft.com/office/drawing/2014/main" id="{EDC06415-A341-4B6A-854F-B30CC2A4D6D4}"/>
              </a:ext>
            </a:extLst>
          </p:cNvPr>
          <p:cNvSpPr/>
          <p:nvPr/>
        </p:nvSpPr>
        <p:spPr>
          <a:xfrm>
            <a:off x="7661880" y="2586854"/>
            <a:ext cx="120186" cy="65353"/>
          </a:xfrm>
          <a:custGeom>
            <a:avLst/>
            <a:gdLst/>
            <a:ahLst/>
            <a:cxnLst/>
            <a:rect l="l" t="t" r="r" b="b"/>
            <a:pathLst>
              <a:path w="5061" h="2752" extrusionOk="0">
                <a:moveTo>
                  <a:pt x="381" y="1"/>
                </a:moveTo>
                <a:cubicBezTo>
                  <a:pt x="250" y="417"/>
                  <a:pt x="155" y="846"/>
                  <a:pt x="0" y="1251"/>
                </a:cubicBezTo>
                <a:lnTo>
                  <a:pt x="4632" y="2751"/>
                </a:lnTo>
                <a:cubicBezTo>
                  <a:pt x="4799" y="2275"/>
                  <a:pt x="4918" y="1787"/>
                  <a:pt x="5060" y="1299"/>
                </a:cubicBezTo>
                <a:lnTo>
                  <a:pt x="38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626;p41">
            <a:extLst>
              <a:ext uri="{FF2B5EF4-FFF2-40B4-BE49-F238E27FC236}">
                <a16:creationId xmlns:a16="http://schemas.microsoft.com/office/drawing/2014/main" id="{6F5CEA0C-FB38-44AF-B718-7DBB22CBA5D6}"/>
              </a:ext>
            </a:extLst>
          </p:cNvPr>
          <p:cNvSpPr/>
          <p:nvPr/>
        </p:nvSpPr>
        <p:spPr>
          <a:xfrm>
            <a:off x="7633882" y="2660377"/>
            <a:ext cx="119355" cy="75802"/>
          </a:xfrm>
          <a:custGeom>
            <a:avLst/>
            <a:gdLst/>
            <a:ahLst/>
            <a:cxnLst/>
            <a:rect l="l" t="t" r="r" b="b"/>
            <a:pathLst>
              <a:path w="5026" h="3192" extrusionOk="0">
                <a:moveTo>
                  <a:pt x="513" y="0"/>
                </a:moveTo>
                <a:cubicBezTo>
                  <a:pt x="358" y="417"/>
                  <a:pt x="191" y="822"/>
                  <a:pt x="1" y="1215"/>
                </a:cubicBezTo>
                <a:lnTo>
                  <a:pt x="4430" y="3191"/>
                </a:lnTo>
                <a:cubicBezTo>
                  <a:pt x="4656" y="2727"/>
                  <a:pt x="4846" y="2263"/>
                  <a:pt x="5025" y="1786"/>
                </a:cubicBezTo>
                <a:lnTo>
                  <a:pt x="513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627;p41">
            <a:extLst>
              <a:ext uri="{FF2B5EF4-FFF2-40B4-BE49-F238E27FC236}">
                <a16:creationId xmlns:a16="http://schemas.microsoft.com/office/drawing/2014/main" id="{7902EE04-408D-47D8-91AD-DEFF6265C872}"/>
              </a:ext>
            </a:extLst>
          </p:cNvPr>
          <p:cNvSpPr/>
          <p:nvPr/>
        </p:nvSpPr>
        <p:spPr>
          <a:xfrm>
            <a:off x="7598545" y="2731049"/>
            <a:ext cx="117360" cy="85135"/>
          </a:xfrm>
          <a:custGeom>
            <a:avLst/>
            <a:gdLst/>
            <a:ahLst/>
            <a:cxnLst/>
            <a:rect l="l" t="t" r="r" b="b"/>
            <a:pathLst>
              <a:path w="4942" h="3585" extrusionOk="0">
                <a:moveTo>
                  <a:pt x="631" y="1"/>
                </a:moveTo>
                <a:cubicBezTo>
                  <a:pt x="453" y="406"/>
                  <a:pt x="215" y="775"/>
                  <a:pt x="0" y="1156"/>
                </a:cubicBezTo>
                <a:lnTo>
                  <a:pt x="4215" y="3585"/>
                </a:lnTo>
                <a:cubicBezTo>
                  <a:pt x="4465" y="3156"/>
                  <a:pt x="4715" y="2704"/>
                  <a:pt x="4941" y="2263"/>
                </a:cubicBezTo>
                <a:lnTo>
                  <a:pt x="63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628;p41">
            <a:extLst>
              <a:ext uri="{FF2B5EF4-FFF2-40B4-BE49-F238E27FC236}">
                <a16:creationId xmlns:a16="http://schemas.microsoft.com/office/drawing/2014/main" id="{4E095CE3-7343-44A9-80E4-3F9D95177A44}"/>
              </a:ext>
            </a:extLst>
          </p:cNvPr>
          <p:cNvSpPr/>
          <p:nvPr/>
        </p:nvSpPr>
        <p:spPr>
          <a:xfrm>
            <a:off x="7556132" y="2798350"/>
            <a:ext cx="113964" cy="93328"/>
          </a:xfrm>
          <a:custGeom>
            <a:avLst/>
            <a:gdLst/>
            <a:ahLst/>
            <a:cxnLst/>
            <a:rect l="l" t="t" r="r" b="b"/>
            <a:pathLst>
              <a:path w="4799" h="3930" extrusionOk="0">
                <a:moveTo>
                  <a:pt x="750" y="1"/>
                </a:moveTo>
                <a:cubicBezTo>
                  <a:pt x="512" y="358"/>
                  <a:pt x="250" y="715"/>
                  <a:pt x="0" y="1072"/>
                </a:cubicBezTo>
                <a:lnTo>
                  <a:pt x="3929" y="3930"/>
                </a:lnTo>
                <a:cubicBezTo>
                  <a:pt x="4215" y="3513"/>
                  <a:pt x="4525" y="3108"/>
                  <a:pt x="4799" y="2691"/>
                </a:cubicBezTo>
                <a:lnTo>
                  <a:pt x="75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629;p41">
            <a:extLst>
              <a:ext uri="{FF2B5EF4-FFF2-40B4-BE49-F238E27FC236}">
                <a16:creationId xmlns:a16="http://schemas.microsoft.com/office/drawing/2014/main" id="{81102496-11D6-4B45-B286-0AEAD69871B6}"/>
              </a:ext>
            </a:extLst>
          </p:cNvPr>
          <p:cNvSpPr/>
          <p:nvPr/>
        </p:nvSpPr>
        <p:spPr>
          <a:xfrm>
            <a:off x="7507213" y="2860829"/>
            <a:ext cx="109452" cy="100689"/>
          </a:xfrm>
          <a:custGeom>
            <a:avLst/>
            <a:gdLst/>
            <a:ahLst/>
            <a:cxnLst/>
            <a:rect l="l" t="t" r="r" b="b"/>
            <a:pathLst>
              <a:path w="4609" h="4240" extrusionOk="0">
                <a:moveTo>
                  <a:pt x="858" y="1"/>
                </a:moveTo>
                <a:lnTo>
                  <a:pt x="1" y="989"/>
                </a:lnTo>
                <a:lnTo>
                  <a:pt x="3620" y="4239"/>
                </a:lnTo>
                <a:lnTo>
                  <a:pt x="4608" y="3096"/>
                </a:lnTo>
                <a:lnTo>
                  <a:pt x="85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630;p41">
            <a:extLst>
              <a:ext uri="{FF2B5EF4-FFF2-40B4-BE49-F238E27FC236}">
                <a16:creationId xmlns:a16="http://schemas.microsoft.com/office/drawing/2014/main" id="{EFDC047D-0558-4D09-81A0-FE35E10E1BF4}"/>
              </a:ext>
            </a:extLst>
          </p:cNvPr>
          <p:cNvSpPr/>
          <p:nvPr/>
        </p:nvSpPr>
        <p:spPr>
          <a:xfrm>
            <a:off x="7452071" y="2917942"/>
            <a:ext cx="103515" cy="107196"/>
          </a:xfrm>
          <a:custGeom>
            <a:avLst/>
            <a:gdLst/>
            <a:ahLst/>
            <a:cxnLst/>
            <a:rect l="l" t="t" r="r" b="b"/>
            <a:pathLst>
              <a:path w="4359" h="4514" extrusionOk="0">
                <a:moveTo>
                  <a:pt x="965" y="1"/>
                </a:moveTo>
                <a:cubicBezTo>
                  <a:pt x="644" y="310"/>
                  <a:pt x="334" y="608"/>
                  <a:pt x="1" y="906"/>
                </a:cubicBezTo>
                <a:lnTo>
                  <a:pt x="3263" y="4513"/>
                </a:lnTo>
                <a:cubicBezTo>
                  <a:pt x="3632" y="4180"/>
                  <a:pt x="3989" y="3823"/>
                  <a:pt x="4359" y="3478"/>
                </a:cubicBezTo>
                <a:lnTo>
                  <a:pt x="965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631;p41">
            <a:extLst>
              <a:ext uri="{FF2B5EF4-FFF2-40B4-BE49-F238E27FC236}">
                <a16:creationId xmlns:a16="http://schemas.microsoft.com/office/drawing/2014/main" id="{5579BA4A-CDB2-456F-8FAF-A4D83B9254FF}"/>
              </a:ext>
            </a:extLst>
          </p:cNvPr>
          <p:cNvSpPr/>
          <p:nvPr/>
        </p:nvSpPr>
        <p:spPr>
          <a:xfrm>
            <a:off x="7391562" y="2969403"/>
            <a:ext cx="96724" cy="112278"/>
          </a:xfrm>
          <a:custGeom>
            <a:avLst/>
            <a:gdLst/>
            <a:ahLst/>
            <a:cxnLst/>
            <a:rect l="l" t="t" r="r" b="b"/>
            <a:pathLst>
              <a:path w="4073" h="4728" extrusionOk="0">
                <a:moveTo>
                  <a:pt x="1049" y="1"/>
                </a:moveTo>
                <a:cubicBezTo>
                  <a:pt x="703" y="263"/>
                  <a:pt x="370" y="549"/>
                  <a:pt x="1" y="799"/>
                </a:cubicBezTo>
                <a:lnTo>
                  <a:pt x="2870" y="4728"/>
                </a:lnTo>
                <a:cubicBezTo>
                  <a:pt x="3287" y="4442"/>
                  <a:pt x="3668" y="4120"/>
                  <a:pt x="4073" y="3811"/>
                </a:cubicBezTo>
                <a:lnTo>
                  <a:pt x="104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632;p41">
            <a:extLst>
              <a:ext uri="{FF2B5EF4-FFF2-40B4-BE49-F238E27FC236}">
                <a16:creationId xmlns:a16="http://schemas.microsoft.com/office/drawing/2014/main" id="{F9EB08D7-F17E-4071-A0FB-5C692D43EA35}"/>
              </a:ext>
            </a:extLst>
          </p:cNvPr>
          <p:cNvSpPr/>
          <p:nvPr/>
        </p:nvSpPr>
        <p:spPr>
          <a:xfrm>
            <a:off x="7326257" y="3014642"/>
            <a:ext cx="88816" cy="115959"/>
          </a:xfrm>
          <a:custGeom>
            <a:avLst/>
            <a:gdLst/>
            <a:ahLst/>
            <a:cxnLst/>
            <a:rect l="l" t="t" r="r" b="b"/>
            <a:pathLst>
              <a:path w="3740" h="4883" extrusionOk="0">
                <a:moveTo>
                  <a:pt x="1132" y="1"/>
                </a:moveTo>
                <a:lnTo>
                  <a:pt x="572" y="346"/>
                </a:lnTo>
                <a:lnTo>
                  <a:pt x="1" y="680"/>
                </a:lnTo>
                <a:lnTo>
                  <a:pt x="2441" y="4882"/>
                </a:lnTo>
                <a:lnTo>
                  <a:pt x="3096" y="4513"/>
                </a:lnTo>
                <a:lnTo>
                  <a:pt x="3739" y="4097"/>
                </a:lnTo>
                <a:lnTo>
                  <a:pt x="1132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633;p41">
            <a:extLst>
              <a:ext uri="{FF2B5EF4-FFF2-40B4-BE49-F238E27FC236}">
                <a16:creationId xmlns:a16="http://schemas.microsoft.com/office/drawing/2014/main" id="{9B8C6E4D-9182-4439-B7FA-2D4C96298301}"/>
              </a:ext>
            </a:extLst>
          </p:cNvPr>
          <p:cNvSpPr/>
          <p:nvPr/>
        </p:nvSpPr>
        <p:spPr>
          <a:xfrm>
            <a:off x="7256985" y="3052828"/>
            <a:ext cx="79768" cy="118761"/>
          </a:xfrm>
          <a:custGeom>
            <a:avLst/>
            <a:gdLst/>
            <a:ahLst/>
            <a:cxnLst/>
            <a:rect l="l" t="t" r="r" b="b"/>
            <a:pathLst>
              <a:path w="3359" h="5001" extrusionOk="0">
                <a:moveTo>
                  <a:pt x="1191" y="0"/>
                </a:moveTo>
                <a:cubicBezTo>
                  <a:pt x="810" y="215"/>
                  <a:pt x="405" y="369"/>
                  <a:pt x="1" y="560"/>
                </a:cubicBezTo>
                <a:lnTo>
                  <a:pt x="1989" y="5001"/>
                </a:lnTo>
                <a:cubicBezTo>
                  <a:pt x="2453" y="4786"/>
                  <a:pt x="2918" y="4596"/>
                  <a:pt x="3358" y="4358"/>
                </a:cubicBezTo>
                <a:lnTo>
                  <a:pt x="1191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634;p41">
            <a:extLst>
              <a:ext uri="{FF2B5EF4-FFF2-40B4-BE49-F238E27FC236}">
                <a16:creationId xmlns:a16="http://schemas.microsoft.com/office/drawing/2014/main" id="{B3CD3B78-762B-483D-BB56-FED5EB634D9B}"/>
              </a:ext>
            </a:extLst>
          </p:cNvPr>
          <p:cNvSpPr/>
          <p:nvPr/>
        </p:nvSpPr>
        <p:spPr>
          <a:xfrm>
            <a:off x="7184603" y="3083913"/>
            <a:ext cx="69580" cy="119925"/>
          </a:xfrm>
          <a:custGeom>
            <a:avLst/>
            <a:gdLst/>
            <a:ahLst/>
            <a:cxnLst/>
            <a:rect l="l" t="t" r="r" b="b"/>
            <a:pathLst>
              <a:path w="2930" h="5050" extrusionOk="0">
                <a:moveTo>
                  <a:pt x="1239" y="1"/>
                </a:moveTo>
                <a:cubicBezTo>
                  <a:pt x="822" y="156"/>
                  <a:pt x="405" y="275"/>
                  <a:pt x="1" y="430"/>
                </a:cubicBezTo>
                <a:lnTo>
                  <a:pt x="1501" y="5049"/>
                </a:lnTo>
                <a:cubicBezTo>
                  <a:pt x="1977" y="4882"/>
                  <a:pt x="2453" y="4740"/>
                  <a:pt x="2930" y="4561"/>
                </a:cubicBezTo>
                <a:lnTo>
                  <a:pt x="1239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635;p41">
            <a:extLst>
              <a:ext uri="{FF2B5EF4-FFF2-40B4-BE49-F238E27FC236}">
                <a16:creationId xmlns:a16="http://schemas.microsoft.com/office/drawing/2014/main" id="{BB576317-CCC9-42BC-8844-DAB6E80182E7}"/>
              </a:ext>
            </a:extLst>
          </p:cNvPr>
          <p:cNvSpPr/>
          <p:nvPr/>
        </p:nvSpPr>
        <p:spPr>
          <a:xfrm>
            <a:off x="7109394" y="3107115"/>
            <a:ext cx="59108" cy="120186"/>
          </a:xfrm>
          <a:custGeom>
            <a:avLst/>
            <a:gdLst/>
            <a:ahLst/>
            <a:cxnLst/>
            <a:rect l="l" t="t" r="r" b="b"/>
            <a:pathLst>
              <a:path w="2489" h="5061" extrusionOk="0">
                <a:moveTo>
                  <a:pt x="1274" y="0"/>
                </a:moveTo>
                <a:lnTo>
                  <a:pt x="1" y="298"/>
                </a:lnTo>
                <a:lnTo>
                  <a:pt x="1001" y="5060"/>
                </a:lnTo>
                <a:lnTo>
                  <a:pt x="2489" y="4715"/>
                </a:lnTo>
                <a:lnTo>
                  <a:pt x="1274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636;p41">
            <a:extLst>
              <a:ext uri="{FF2B5EF4-FFF2-40B4-BE49-F238E27FC236}">
                <a16:creationId xmlns:a16="http://schemas.microsoft.com/office/drawing/2014/main" id="{59F765C2-3E01-4A22-9A28-13093B1CCDF7}"/>
              </a:ext>
            </a:extLst>
          </p:cNvPr>
          <p:cNvSpPr/>
          <p:nvPr/>
        </p:nvSpPr>
        <p:spPr>
          <a:xfrm>
            <a:off x="7032500" y="3122384"/>
            <a:ext cx="47804" cy="118761"/>
          </a:xfrm>
          <a:custGeom>
            <a:avLst/>
            <a:gdLst/>
            <a:ahLst/>
            <a:cxnLst/>
            <a:rect l="l" t="t" r="r" b="b"/>
            <a:pathLst>
              <a:path w="2013" h="5001" extrusionOk="0">
                <a:moveTo>
                  <a:pt x="1298" y="0"/>
                </a:moveTo>
                <a:lnTo>
                  <a:pt x="0" y="167"/>
                </a:lnTo>
                <a:lnTo>
                  <a:pt x="500" y="5001"/>
                </a:lnTo>
                <a:lnTo>
                  <a:pt x="2012" y="4810"/>
                </a:lnTo>
                <a:lnTo>
                  <a:pt x="129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637;p41">
            <a:extLst>
              <a:ext uri="{FF2B5EF4-FFF2-40B4-BE49-F238E27FC236}">
                <a16:creationId xmlns:a16="http://schemas.microsoft.com/office/drawing/2014/main" id="{BD20624D-14CA-4E14-A018-320A5C58877D}"/>
              </a:ext>
            </a:extLst>
          </p:cNvPr>
          <p:cNvSpPr/>
          <p:nvPr/>
        </p:nvSpPr>
        <p:spPr>
          <a:xfrm>
            <a:off x="6954727" y="3129437"/>
            <a:ext cx="35930" cy="116529"/>
          </a:xfrm>
          <a:custGeom>
            <a:avLst/>
            <a:gdLst/>
            <a:ahLst/>
            <a:cxnLst/>
            <a:rect l="l" t="t" r="r" b="b"/>
            <a:pathLst>
              <a:path w="1513" h="4907" extrusionOk="0">
                <a:moveTo>
                  <a:pt x="1310" y="1"/>
                </a:moveTo>
                <a:lnTo>
                  <a:pt x="1" y="36"/>
                </a:lnTo>
                <a:lnTo>
                  <a:pt x="1" y="4906"/>
                </a:lnTo>
                <a:lnTo>
                  <a:pt x="1513" y="4870"/>
                </a:lnTo>
                <a:lnTo>
                  <a:pt x="131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638;p41">
            <a:extLst>
              <a:ext uri="{FF2B5EF4-FFF2-40B4-BE49-F238E27FC236}">
                <a16:creationId xmlns:a16="http://schemas.microsoft.com/office/drawing/2014/main" id="{8CE0F157-422D-40E0-B389-4FD446BA347D}"/>
              </a:ext>
            </a:extLst>
          </p:cNvPr>
          <p:cNvSpPr/>
          <p:nvPr/>
        </p:nvSpPr>
        <p:spPr>
          <a:xfrm>
            <a:off x="6864819" y="3126326"/>
            <a:ext cx="43292" cy="117645"/>
          </a:xfrm>
          <a:custGeom>
            <a:avLst/>
            <a:gdLst/>
            <a:ahLst/>
            <a:cxnLst/>
            <a:rect l="l" t="t" r="r" b="b"/>
            <a:pathLst>
              <a:path w="1823" h="4954" extrusionOk="0">
                <a:moveTo>
                  <a:pt x="513" y="1"/>
                </a:moveTo>
                <a:lnTo>
                  <a:pt x="1" y="4835"/>
                </a:lnTo>
                <a:lnTo>
                  <a:pt x="1513" y="4954"/>
                </a:lnTo>
                <a:lnTo>
                  <a:pt x="1822" y="108"/>
                </a:lnTo>
                <a:lnTo>
                  <a:pt x="51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639;p41">
            <a:extLst>
              <a:ext uri="{FF2B5EF4-FFF2-40B4-BE49-F238E27FC236}">
                <a16:creationId xmlns:a16="http://schemas.microsoft.com/office/drawing/2014/main" id="{21257D0A-72D0-48B2-8FD4-7207BD33ED84}"/>
              </a:ext>
            </a:extLst>
          </p:cNvPr>
          <p:cNvSpPr/>
          <p:nvPr/>
        </p:nvSpPr>
        <p:spPr>
          <a:xfrm>
            <a:off x="6776051" y="3114168"/>
            <a:ext cx="54572" cy="119640"/>
          </a:xfrm>
          <a:custGeom>
            <a:avLst/>
            <a:gdLst/>
            <a:ahLst/>
            <a:cxnLst/>
            <a:rect l="l" t="t" r="r" b="b"/>
            <a:pathLst>
              <a:path w="2298" h="5038" extrusionOk="0">
                <a:moveTo>
                  <a:pt x="1012" y="1"/>
                </a:moveTo>
                <a:lnTo>
                  <a:pt x="0" y="4763"/>
                </a:lnTo>
                <a:cubicBezTo>
                  <a:pt x="500" y="4870"/>
                  <a:pt x="1000" y="4942"/>
                  <a:pt x="1488" y="5037"/>
                </a:cubicBezTo>
                <a:lnTo>
                  <a:pt x="2298" y="239"/>
                </a:lnTo>
                <a:cubicBezTo>
                  <a:pt x="1869" y="156"/>
                  <a:pt x="1441" y="96"/>
                  <a:pt x="1012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640;p41">
            <a:extLst>
              <a:ext uri="{FF2B5EF4-FFF2-40B4-BE49-F238E27FC236}">
                <a16:creationId xmlns:a16="http://schemas.microsoft.com/office/drawing/2014/main" id="{CBAFF8E4-A2CF-4894-A191-74F6520EF903}"/>
              </a:ext>
            </a:extLst>
          </p:cNvPr>
          <p:cNvSpPr/>
          <p:nvPr/>
        </p:nvSpPr>
        <p:spPr>
          <a:xfrm>
            <a:off x="6689230" y="3094101"/>
            <a:ext cx="65638" cy="120186"/>
          </a:xfrm>
          <a:custGeom>
            <a:avLst/>
            <a:gdLst/>
            <a:ahLst/>
            <a:cxnLst/>
            <a:rect l="l" t="t" r="r" b="b"/>
            <a:pathLst>
              <a:path w="2764" h="5061" extrusionOk="0">
                <a:moveTo>
                  <a:pt x="1501" y="1"/>
                </a:moveTo>
                <a:lnTo>
                  <a:pt x="1" y="4620"/>
                </a:lnTo>
                <a:cubicBezTo>
                  <a:pt x="477" y="4799"/>
                  <a:pt x="965" y="4906"/>
                  <a:pt x="1453" y="5061"/>
                </a:cubicBezTo>
                <a:lnTo>
                  <a:pt x="2763" y="370"/>
                </a:lnTo>
                <a:cubicBezTo>
                  <a:pt x="2334" y="251"/>
                  <a:pt x="1918" y="143"/>
                  <a:pt x="1501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641;p41">
            <a:extLst>
              <a:ext uri="{FF2B5EF4-FFF2-40B4-BE49-F238E27FC236}">
                <a16:creationId xmlns:a16="http://schemas.microsoft.com/office/drawing/2014/main" id="{75665169-EFC7-43F6-A150-4B3A12AB2FEA}"/>
              </a:ext>
            </a:extLst>
          </p:cNvPr>
          <p:cNvSpPr/>
          <p:nvPr/>
        </p:nvSpPr>
        <p:spPr>
          <a:xfrm>
            <a:off x="6605259" y="3066103"/>
            <a:ext cx="75802" cy="119355"/>
          </a:xfrm>
          <a:custGeom>
            <a:avLst/>
            <a:gdLst/>
            <a:ahLst/>
            <a:cxnLst/>
            <a:rect l="l" t="t" r="r" b="b"/>
            <a:pathLst>
              <a:path w="3192" h="5026" extrusionOk="0">
                <a:moveTo>
                  <a:pt x="1977" y="1"/>
                </a:moveTo>
                <a:lnTo>
                  <a:pt x="1" y="4430"/>
                </a:lnTo>
                <a:cubicBezTo>
                  <a:pt x="465" y="4656"/>
                  <a:pt x="929" y="4847"/>
                  <a:pt x="1406" y="5025"/>
                </a:cubicBezTo>
                <a:lnTo>
                  <a:pt x="3192" y="501"/>
                </a:lnTo>
                <a:cubicBezTo>
                  <a:pt x="2787" y="358"/>
                  <a:pt x="2382" y="191"/>
                  <a:pt x="1977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642;p41">
            <a:extLst>
              <a:ext uri="{FF2B5EF4-FFF2-40B4-BE49-F238E27FC236}">
                <a16:creationId xmlns:a16="http://schemas.microsoft.com/office/drawing/2014/main" id="{8D08312A-1CB6-4FF7-B78D-218678B9F440}"/>
              </a:ext>
            </a:extLst>
          </p:cNvPr>
          <p:cNvSpPr/>
          <p:nvPr/>
        </p:nvSpPr>
        <p:spPr>
          <a:xfrm>
            <a:off x="6525253" y="3030766"/>
            <a:ext cx="85111" cy="117360"/>
          </a:xfrm>
          <a:custGeom>
            <a:avLst/>
            <a:gdLst/>
            <a:ahLst/>
            <a:cxnLst/>
            <a:rect l="l" t="t" r="r" b="b"/>
            <a:pathLst>
              <a:path w="3584" h="4942" extrusionOk="0">
                <a:moveTo>
                  <a:pt x="2429" y="1"/>
                </a:moveTo>
                <a:lnTo>
                  <a:pt x="0" y="4203"/>
                </a:lnTo>
                <a:cubicBezTo>
                  <a:pt x="429" y="4453"/>
                  <a:pt x="869" y="4715"/>
                  <a:pt x="1322" y="4942"/>
                </a:cubicBezTo>
                <a:lnTo>
                  <a:pt x="3584" y="632"/>
                </a:lnTo>
                <a:cubicBezTo>
                  <a:pt x="3179" y="441"/>
                  <a:pt x="2810" y="215"/>
                  <a:pt x="2429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643;p41">
            <a:extLst>
              <a:ext uri="{FF2B5EF4-FFF2-40B4-BE49-F238E27FC236}">
                <a16:creationId xmlns:a16="http://schemas.microsoft.com/office/drawing/2014/main" id="{EF8FCC32-E751-4B92-A688-F6B2433813A2}"/>
              </a:ext>
            </a:extLst>
          </p:cNvPr>
          <p:cNvSpPr/>
          <p:nvPr/>
        </p:nvSpPr>
        <p:spPr>
          <a:xfrm>
            <a:off x="6449760" y="2988353"/>
            <a:ext cx="93613" cy="113964"/>
          </a:xfrm>
          <a:custGeom>
            <a:avLst/>
            <a:gdLst/>
            <a:ahLst/>
            <a:cxnLst/>
            <a:rect l="l" t="t" r="r" b="b"/>
            <a:pathLst>
              <a:path w="3942" h="4799" extrusionOk="0">
                <a:moveTo>
                  <a:pt x="2858" y="1"/>
                </a:moveTo>
                <a:lnTo>
                  <a:pt x="0" y="3930"/>
                </a:lnTo>
                <a:cubicBezTo>
                  <a:pt x="417" y="4215"/>
                  <a:pt x="822" y="4525"/>
                  <a:pt x="1238" y="4799"/>
                </a:cubicBezTo>
                <a:lnTo>
                  <a:pt x="3941" y="751"/>
                </a:lnTo>
                <a:cubicBezTo>
                  <a:pt x="3572" y="513"/>
                  <a:pt x="3227" y="251"/>
                  <a:pt x="2858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644;p41">
            <a:extLst>
              <a:ext uri="{FF2B5EF4-FFF2-40B4-BE49-F238E27FC236}">
                <a16:creationId xmlns:a16="http://schemas.microsoft.com/office/drawing/2014/main" id="{A2C8C2B6-613E-4BA5-B6C2-CBC581C6C219}"/>
              </a:ext>
            </a:extLst>
          </p:cNvPr>
          <p:cNvSpPr/>
          <p:nvPr/>
        </p:nvSpPr>
        <p:spPr>
          <a:xfrm>
            <a:off x="6379919" y="2939434"/>
            <a:ext cx="100951" cy="109167"/>
          </a:xfrm>
          <a:custGeom>
            <a:avLst/>
            <a:gdLst/>
            <a:ahLst/>
            <a:cxnLst/>
            <a:rect l="l" t="t" r="r" b="b"/>
            <a:pathLst>
              <a:path w="4251" h="4597" extrusionOk="0">
                <a:moveTo>
                  <a:pt x="3251" y="1"/>
                </a:moveTo>
                <a:lnTo>
                  <a:pt x="0" y="3608"/>
                </a:lnTo>
                <a:lnTo>
                  <a:pt x="1143" y="4597"/>
                </a:lnTo>
                <a:lnTo>
                  <a:pt x="4251" y="858"/>
                </a:lnTo>
                <a:lnTo>
                  <a:pt x="325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645;p41">
            <a:extLst>
              <a:ext uri="{FF2B5EF4-FFF2-40B4-BE49-F238E27FC236}">
                <a16:creationId xmlns:a16="http://schemas.microsoft.com/office/drawing/2014/main" id="{F9420054-5843-46EC-A04D-1A70A3CD9F87}"/>
              </a:ext>
            </a:extLst>
          </p:cNvPr>
          <p:cNvSpPr/>
          <p:nvPr/>
        </p:nvSpPr>
        <p:spPr>
          <a:xfrm>
            <a:off x="6316014" y="2884316"/>
            <a:ext cx="107457" cy="103492"/>
          </a:xfrm>
          <a:custGeom>
            <a:avLst/>
            <a:gdLst/>
            <a:ahLst/>
            <a:cxnLst/>
            <a:rect l="l" t="t" r="r" b="b"/>
            <a:pathLst>
              <a:path w="4525" h="4358" extrusionOk="0">
                <a:moveTo>
                  <a:pt x="3632" y="0"/>
                </a:moveTo>
                <a:lnTo>
                  <a:pt x="1" y="3250"/>
                </a:lnTo>
                <a:cubicBezTo>
                  <a:pt x="346" y="3631"/>
                  <a:pt x="703" y="3989"/>
                  <a:pt x="1048" y="4358"/>
                </a:cubicBezTo>
                <a:lnTo>
                  <a:pt x="4525" y="953"/>
                </a:lnTo>
                <a:cubicBezTo>
                  <a:pt x="4227" y="631"/>
                  <a:pt x="3930" y="322"/>
                  <a:pt x="3632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646;p41">
            <a:extLst>
              <a:ext uri="{FF2B5EF4-FFF2-40B4-BE49-F238E27FC236}">
                <a16:creationId xmlns:a16="http://schemas.microsoft.com/office/drawing/2014/main" id="{8922D438-4176-4565-84F4-F69B1A910C27}"/>
              </a:ext>
            </a:extLst>
          </p:cNvPr>
          <p:cNvSpPr/>
          <p:nvPr/>
        </p:nvSpPr>
        <p:spPr>
          <a:xfrm>
            <a:off x="6259756" y="2823807"/>
            <a:ext cx="112254" cy="96439"/>
          </a:xfrm>
          <a:custGeom>
            <a:avLst/>
            <a:gdLst/>
            <a:ahLst/>
            <a:cxnLst/>
            <a:rect l="l" t="t" r="r" b="b"/>
            <a:pathLst>
              <a:path w="4727" h="4061" extrusionOk="0">
                <a:moveTo>
                  <a:pt x="3929" y="0"/>
                </a:moveTo>
                <a:lnTo>
                  <a:pt x="0" y="2858"/>
                </a:lnTo>
                <a:cubicBezTo>
                  <a:pt x="286" y="3274"/>
                  <a:pt x="607" y="3667"/>
                  <a:pt x="917" y="4060"/>
                </a:cubicBezTo>
                <a:lnTo>
                  <a:pt x="4727" y="1036"/>
                </a:lnTo>
                <a:cubicBezTo>
                  <a:pt x="4465" y="691"/>
                  <a:pt x="4179" y="357"/>
                  <a:pt x="3929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647;p41">
            <a:extLst>
              <a:ext uri="{FF2B5EF4-FFF2-40B4-BE49-F238E27FC236}">
                <a16:creationId xmlns:a16="http://schemas.microsoft.com/office/drawing/2014/main" id="{600E5C56-8144-4750-B46F-DDBB12A91284}"/>
              </a:ext>
            </a:extLst>
          </p:cNvPr>
          <p:cNvSpPr/>
          <p:nvPr/>
        </p:nvSpPr>
        <p:spPr>
          <a:xfrm>
            <a:off x="6210837" y="2758478"/>
            <a:ext cx="116220" cy="88531"/>
          </a:xfrm>
          <a:custGeom>
            <a:avLst/>
            <a:gdLst/>
            <a:ahLst/>
            <a:cxnLst/>
            <a:rect l="l" t="t" r="r" b="b"/>
            <a:pathLst>
              <a:path w="4894" h="3728" extrusionOk="0">
                <a:moveTo>
                  <a:pt x="4203" y="1"/>
                </a:moveTo>
                <a:lnTo>
                  <a:pt x="0" y="2430"/>
                </a:lnTo>
                <a:lnTo>
                  <a:pt x="381" y="3096"/>
                </a:lnTo>
                <a:lnTo>
                  <a:pt x="786" y="3727"/>
                </a:lnTo>
                <a:lnTo>
                  <a:pt x="4894" y="1120"/>
                </a:lnTo>
                <a:lnTo>
                  <a:pt x="4537" y="572"/>
                </a:lnTo>
                <a:lnTo>
                  <a:pt x="4203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648;p41">
            <a:extLst>
              <a:ext uri="{FF2B5EF4-FFF2-40B4-BE49-F238E27FC236}">
                <a16:creationId xmlns:a16="http://schemas.microsoft.com/office/drawing/2014/main" id="{3C836B26-1AF2-44A9-B55B-5725FD27EA7F}"/>
              </a:ext>
            </a:extLst>
          </p:cNvPr>
          <p:cNvSpPr/>
          <p:nvPr/>
        </p:nvSpPr>
        <p:spPr>
          <a:xfrm>
            <a:off x="6169848" y="2689206"/>
            <a:ext cx="118761" cy="79768"/>
          </a:xfrm>
          <a:custGeom>
            <a:avLst/>
            <a:gdLst/>
            <a:ahLst/>
            <a:cxnLst/>
            <a:rect l="l" t="t" r="r" b="b"/>
            <a:pathLst>
              <a:path w="5001" h="3359" extrusionOk="0">
                <a:moveTo>
                  <a:pt x="4441" y="1"/>
                </a:moveTo>
                <a:lnTo>
                  <a:pt x="0" y="1977"/>
                </a:lnTo>
                <a:cubicBezTo>
                  <a:pt x="214" y="2442"/>
                  <a:pt x="405" y="2906"/>
                  <a:pt x="643" y="3358"/>
                </a:cubicBezTo>
                <a:lnTo>
                  <a:pt x="5001" y="1191"/>
                </a:lnTo>
                <a:cubicBezTo>
                  <a:pt x="4798" y="799"/>
                  <a:pt x="4632" y="394"/>
                  <a:pt x="4441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649;p41">
            <a:extLst>
              <a:ext uri="{FF2B5EF4-FFF2-40B4-BE49-F238E27FC236}">
                <a16:creationId xmlns:a16="http://schemas.microsoft.com/office/drawing/2014/main" id="{AD32D5E0-F989-4CEA-B3CF-4909EE4245E3}"/>
              </a:ext>
            </a:extLst>
          </p:cNvPr>
          <p:cNvSpPr/>
          <p:nvPr/>
        </p:nvSpPr>
        <p:spPr>
          <a:xfrm>
            <a:off x="6137599" y="2616539"/>
            <a:ext cx="119901" cy="69865"/>
          </a:xfrm>
          <a:custGeom>
            <a:avLst/>
            <a:gdLst/>
            <a:ahLst/>
            <a:cxnLst/>
            <a:rect l="l" t="t" r="r" b="b"/>
            <a:pathLst>
              <a:path w="5049" h="2942" extrusionOk="0">
                <a:moveTo>
                  <a:pt x="4632" y="1"/>
                </a:moveTo>
                <a:lnTo>
                  <a:pt x="1" y="1501"/>
                </a:lnTo>
                <a:cubicBezTo>
                  <a:pt x="167" y="1977"/>
                  <a:pt x="322" y="2465"/>
                  <a:pt x="501" y="2942"/>
                </a:cubicBezTo>
                <a:lnTo>
                  <a:pt x="5049" y="1239"/>
                </a:lnTo>
                <a:cubicBezTo>
                  <a:pt x="4894" y="834"/>
                  <a:pt x="4775" y="418"/>
                  <a:pt x="4632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650;p41">
            <a:extLst>
              <a:ext uri="{FF2B5EF4-FFF2-40B4-BE49-F238E27FC236}">
                <a16:creationId xmlns:a16="http://schemas.microsoft.com/office/drawing/2014/main" id="{5EA72CB9-D2EF-457D-8E34-32E757A87850}"/>
              </a:ext>
            </a:extLst>
          </p:cNvPr>
          <p:cNvSpPr/>
          <p:nvPr/>
        </p:nvSpPr>
        <p:spPr>
          <a:xfrm>
            <a:off x="6114422" y="2541330"/>
            <a:ext cx="119901" cy="59131"/>
          </a:xfrm>
          <a:custGeom>
            <a:avLst/>
            <a:gdLst/>
            <a:ahLst/>
            <a:cxnLst/>
            <a:rect l="l" t="t" r="r" b="b"/>
            <a:pathLst>
              <a:path w="5049" h="2490" extrusionOk="0">
                <a:moveTo>
                  <a:pt x="4751" y="1"/>
                </a:moveTo>
                <a:lnTo>
                  <a:pt x="0" y="1013"/>
                </a:lnTo>
                <a:lnTo>
                  <a:pt x="334" y="2489"/>
                </a:lnTo>
                <a:lnTo>
                  <a:pt x="5049" y="1287"/>
                </a:lnTo>
                <a:lnTo>
                  <a:pt x="4751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651;p41">
            <a:extLst>
              <a:ext uri="{FF2B5EF4-FFF2-40B4-BE49-F238E27FC236}">
                <a16:creationId xmlns:a16="http://schemas.microsoft.com/office/drawing/2014/main" id="{529992CC-573D-48DB-8BC3-A812CF7228EF}"/>
              </a:ext>
            </a:extLst>
          </p:cNvPr>
          <p:cNvSpPr/>
          <p:nvPr/>
        </p:nvSpPr>
        <p:spPr>
          <a:xfrm>
            <a:off x="6100292" y="2464721"/>
            <a:ext cx="118761" cy="47519"/>
          </a:xfrm>
          <a:custGeom>
            <a:avLst/>
            <a:gdLst/>
            <a:ahLst/>
            <a:cxnLst/>
            <a:rect l="l" t="t" r="r" b="b"/>
            <a:pathLst>
              <a:path w="5001" h="2001" extrusionOk="0">
                <a:moveTo>
                  <a:pt x="4834" y="0"/>
                </a:moveTo>
                <a:lnTo>
                  <a:pt x="0" y="500"/>
                </a:lnTo>
                <a:lnTo>
                  <a:pt x="191" y="2000"/>
                </a:lnTo>
                <a:lnTo>
                  <a:pt x="5001" y="1298"/>
                </a:lnTo>
                <a:lnTo>
                  <a:pt x="4834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652;p41">
            <a:extLst>
              <a:ext uri="{FF2B5EF4-FFF2-40B4-BE49-F238E27FC236}">
                <a16:creationId xmlns:a16="http://schemas.microsoft.com/office/drawing/2014/main" id="{7E71E263-6AB0-4A3F-A15B-BA0F1481C912}"/>
              </a:ext>
            </a:extLst>
          </p:cNvPr>
          <p:cNvSpPr/>
          <p:nvPr/>
        </p:nvSpPr>
        <p:spPr>
          <a:xfrm>
            <a:off x="6095756" y="2386687"/>
            <a:ext cx="116244" cy="35930"/>
          </a:xfrm>
          <a:custGeom>
            <a:avLst/>
            <a:gdLst/>
            <a:ahLst/>
            <a:cxnLst/>
            <a:rect l="l" t="t" r="r" b="b"/>
            <a:pathLst>
              <a:path w="4895" h="1513" extrusionOk="0">
                <a:moveTo>
                  <a:pt x="1" y="0"/>
                </a:moveTo>
                <a:lnTo>
                  <a:pt x="36" y="1512"/>
                </a:lnTo>
                <a:lnTo>
                  <a:pt x="4894" y="1310"/>
                </a:lnTo>
                <a:lnTo>
                  <a:pt x="485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653;p41">
            <a:extLst>
              <a:ext uri="{FF2B5EF4-FFF2-40B4-BE49-F238E27FC236}">
                <a16:creationId xmlns:a16="http://schemas.microsoft.com/office/drawing/2014/main" id="{79D6021C-3951-4647-BC56-85C0BDAA4F6A}"/>
              </a:ext>
            </a:extLst>
          </p:cNvPr>
          <p:cNvSpPr/>
          <p:nvPr/>
        </p:nvSpPr>
        <p:spPr>
          <a:xfrm>
            <a:off x="6330144" y="1762104"/>
            <a:ext cx="1249190" cy="624607"/>
          </a:xfrm>
          <a:custGeom>
            <a:avLst/>
            <a:gdLst/>
            <a:ahLst/>
            <a:cxnLst/>
            <a:rect l="l" t="t" r="r" b="b"/>
            <a:pathLst>
              <a:path w="52603" h="26302" extrusionOk="0">
                <a:moveTo>
                  <a:pt x="26302" y="0"/>
                </a:moveTo>
                <a:cubicBezTo>
                  <a:pt x="11800" y="0"/>
                  <a:pt x="1" y="11799"/>
                  <a:pt x="1" y="26301"/>
                </a:cubicBezTo>
                <a:lnTo>
                  <a:pt x="2644" y="26301"/>
                </a:lnTo>
                <a:cubicBezTo>
                  <a:pt x="2644" y="13264"/>
                  <a:pt x="13264" y="2655"/>
                  <a:pt x="26302" y="2655"/>
                </a:cubicBezTo>
                <a:cubicBezTo>
                  <a:pt x="39339" y="2655"/>
                  <a:pt x="49948" y="13264"/>
                  <a:pt x="49948" y="26301"/>
                </a:cubicBezTo>
                <a:lnTo>
                  <a:pt x="52603" y="26301"/>
                </a:lnTo>
                <a:cubicBezTo>
                  <a:pt x="52603" y="11799"/>
                  <a:pt x="40804" y="0"/>
                  <a:pt x="26302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654;p41">
            <a:extLst>
              <a:ext uri="{FF2B5EF4-FFF2-40B4-BE49-F238E27FC236}">
                <a16:creationId xmlns:a16="http://schemas.microsoft.com/office/drawing/2014/main" id="{1B46A614-C32D-4469-AAAD-866360C87769}"/>
              </a:ext>
            </a:extLst>
          </p:cNvPr>
          <p:cNvSpPr/>
          <p:nvPr/>
        </p:nvSpPr>
        <p:spPr>
          <a:xfrm>
            <a:off x="6351065" y="1783025"/>
            <a:ext cx="1207347" cy="1207323"/>
          </a:xfrm>
          <a:custGeom>
            <a:avLst/>
            <a:gdLst/>
            <a:ahLst/>
            <a:cxnLst/>
            <a:rect l="l" t="t" r="r" b="b"/>
            <a:pathLst>
              <a:path w="50841" h="50840" extrusionOk="0">
                <a:moveTo>
                  <a:pt x="25421" y="893"/>
                </a:moveTo>
                <a:cubicBezTo>
                  <a:pt x="38946" y="893"/>
                  <a:pt x="49960" y="11907"/>
                  <a:pt x="49960" y="25432"/>
                </a:cubicBezTo>
                <a:cubicBezTo>
                  <a:pt x="49960" y="38958"/>
                  <a:pt x="38946" y="49971"/>
                  <a:pt x="25421" y="49971"/>
                </a:cubicBezTo>
                <a:cubicBezTo>
                  <a:pt x="11895" y="49971"/>
                  <a:pt x="894" y="38958"/>
                  <a:pt x="894" y="25420"/>
                </a:cubicBezTo>
                <a:cubicBezTo>
                  <a:pt x="894" y="11895"/>
                  <a:pt x="11895" y="893"/>
                  <a:pt x="25421" y="893"/>
                </a:cubicBezTo>
                <a:close/>
                <a:moveTo>
                  <a:pt x="25421" y="0"/>
                </a:moveTo>
                <a:cubicBezTo>
                  <a:pt x="11407" y="0"/>
                  <a:pt x="1" y="11406"/>
                  <a:pt x="1" y="25420"/>
                </a:cubicBezTo>
                <a:cubicBezTo>
                  <a:pt x="1" y="39446"/>
                  <a:pt x="11407" y="50840"/>
                  <a:pt x="25421" y="50840"/>
                </a:cubicBezTo>
                <a:cubicBezTo>
                  <a:pt x="39434" y="50840"/>
                  <a:pt x="50841" y="39434"/>
                  <a:pt x="50841" y="25420"/>
                </a:cubicBezTo>
                <a:cubicBezTo>
                  <a:pt x="50841" y="11406"/>
                  <a:pt x="39434" y="0"/>
                  <a:pt x="25421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655;p41">
            <a:extLst>
              <a:ext uri="{FF2B5EF4-FFF2-40B4-BE49-F238E27FC236}">
                <a16:creationId xmlns:a16="http://schemas.microsoft.com/office/drawing/2014/main" id="{41675124-055E-4E26-A3D1-E477E00FA10F}"/>
              </a:ext>
            </a:extLst>
          </p:cNvPr>
          <p:cNvSpPr/>
          <p:nvPr/>
        </p:nvSpPr>
        <p:spPr>
          <a:xfrm>
            <a:off x="8504726" y="1428190"/>
            <a:ext cx="154121" cy="229876"/>
          </a:xfrm>
          <a:custGeom>
            <a:avLst/>
            <a:gdLst/>
            <a:ahLst/>
            <a:cxnLst/>
            <a:rect l="l" t="t" r="r" b="b"/>
            <a:pathLst>
              <a:path w="6490" h="9680" extrusionOk="0">
                <a:moveTo>
                  <a:pt x="2346" y="0"/>
                </a:moveTo>
                <a:lnTo>
                  <a:pt x="1" y="2607"/>
                </a:lnTo>
                <a:cubicBezTo>
                  <a:pt x="1203" y="3798"/>
                  <a:pt x="2084" y="5274"/>
                  <a:pt x="2561" y="6894"/>
                </a:cubicBezTo>
                <a:cubicBezTo>
                  <a:pt x="2823" y="7763"/>
                  <a:pt x="2966" y="8668"/>
                  <a:pt x="2977" y="9573"/>
                </a:cubicBezTo>
                <a:lnTo>
                  <a:pt x="6490" y="9680"/>
                </a:lnTo>
                <a:cubicBezTo>
                  <a:pt x="6466" y="6025"/>
                  <a:pt x="4966" y="2548"/>
                  <a:pt x="2346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656;p41">
            <a:extLst>
              <a:ext uri="{FF2B5EF4-FFF2-40B4-BE49-F238E27FC236}">
                <a16:creationId xmlns:a16="http://schemas.microsoft.com/office/drawing/2014/main" id="{200A9CC4-D6D3-4007-8367-F293F005F0A9}"/>
              </a:ext>
            </a:extLst>
          </p:cNvPr>
          <p:cNvSpPr/>
          <p:nvPr/>
        </p:nvSpPr>
        <p:spPr>
          <a:xfrm>
            <a:off x="8254214" y="1336762"/>
            <a:ext cx="288152" cy="136952"/>
          </a:xfrm>
          <a:custGeom>
            <a:avLst/>
            <a:gdLst/>
            <a:ahLst/>
            <a:cxnLst/>
            <a:rect l="l" t="t" r="r" b="b"/>
            <a:pathLst>
              <a:path w="12134" h="5767" extrusionOk="0">
                <a:moveTo>
                  <a:pt x="3410" y="0"/>
                </a:moveTo>
                <a:cubicBezTo>
                  <a:pt x="2272" y="0"/>
                  <a:pt x="1128" y="143"/>
                  <a:pt x="1" y="433"/>
                </a:cubicBezTo>
                <a:lnTo>
                  <a:pt x="1001" y="3790"/>
                </a:lnTo>
                <a:cubicBezTo>
                  <a:pt x="1799" y="3597"/>
                  <a:pt x="2607" y="3501"/>
                  <a:pt x="3410" y="3501"/>
                </a:cubicBezTo>
                <a:cubicBezTo>
                  <a:pt x="5713" y="3501"/>
                  <a:pt x="7969" y="4284"/>
                  <a:pt x="9788" y="5767"/>
                </a:cubicBezTo>
                <a:lnTo>
                  <a:pt x="12133" y="3159"/>
                </a:lnTo>
                <a:cubicBezTo>
                  <a:pt x="9657" y="1094"/>
                  <a:pt x="6563" y="0"/>
                  <a:pt x="3410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657;p41">
            <a:extLst>
              <a:ext uri="{FF2B5EF4-FFF2-40B4-BE49-F238E27FC236}">
                <a16:creationId xmlns:a16="http://schemas.microsoft.com/office/drawing/2014/main" id="{CCDB2320-4493-401C-BCB5-A7C8B41F3645}"/>
              </a:ext>
            </a:extLst>
          </p:cNvPr>
          <p:cNvSpPr/>
          <p:nvPr/>
        </p:nvSpPr>
        <p:spPr>
          <a:xfrm>
            <a:off x="7998335" y="1354098"/>
            <a:ext cx="300311" cy="627433"/>
          </a:xfrm>
          <a:custGeom>
            <a:avLst/>
            <a:gdLst/>
            <a:ahLst/>
            <a:cxnLst/>
            <a:rect l="l" t="t" r="r" b="b"/>
            <a:pathLst>
              <a:path w="12646" h="26421" extrusionOk="0">
                <a:moveTo>
                  <a:pt x="9800" y="1"/>
                </a:moveTo>
                <a:cubicBezTo>
                  <a:pt x="3811" y="2025"/>
                  <a:pt x="1" y="7894"/>
                  <a:pt x="596" y="14193"/>
                </a:cubicBezTo>
                <a:cubicBezTo>
                  <a:pt x="1191" y="20479"/>
                  <a:pt x="6025" y="25539"/>
                  <a:pt x="12288" y="26421"/>
                </a:cubicBezTo>
                <a:lnTo>
                  <a:pt x="12645" y="22932"/>
                </a:lnTo>
                <a:cubicBezTo>
                  <a:pt x="8049" y="22230"/>
                  <a:pt x="4525" y="18491"/>
                  <a:pt x="4085" y="13859"/>
                </a:cubicBezTo>
                <a:cubicBezTo>
                  <a:pt x="3644" y="9240"/>
                  <a:pt x="6418" y="4906"/>
                  <a:pt x="10800" y="3358"/>
                </a:cubicBezTo>
                <a:lnTo>
                  <a:pt x="9800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658;p41">
            <a:extLst>
              <a:ext uri="{FF2B5EF4-FFF2-40B4-BE49-F238E27FC236}">
                <a16:creationId xmlns:a16="http://schemas.microsoft.com/office/drawing/2014/main" id="{802F3F9A-6A30-4E88-9C4B-9960018914A3}"/>
              </a:ext>
            </a:extLst>
          </p:cNvPr>
          <p:cNvSpPr/>
          <p:nvPr/>
        </p:nvSpPr>
        <p:spPr>
          <a:xfrm>
            <a:off x="8314176" y="1679819"/>
            <a:ext cx="344101" cy="304894"/>
          </a:xfrm>
          <a:custGeom>
            <a:avLst/>
            <a:gdLst/>
            <a:ahLst/>
            <a:cxnLst/>
            <a:rect l="l" t="t" r="r" b="b"/>
            <a:pathLst>
              <a:path w="14490" h="12839" extrusionOk="0">
                <a:moveTo>
                  <a:pt x="10978" y="1"/>
                </a:moveTo>
                <a:cubicBezTo>
                  <a:pt x="10551" y="5287"/>
                  <a:pt x="6137" y="9325"/>
                  <a:pt x="892" y="9325"/>
                </a:cubicBezTo>
                <a:cubicBezTo>
                  <a:pt x="715" y="9325"/>
                  <a:pt x="536" y="9321"/>
                  <a:pt x="357" y="9311"/>
                </a:cubicBezTo>
                <a:lnTo>
                  <a:pt x="0" y="12812"/>
                </a:lnTo>
                <a:cubicBezTo>
                  <a:pt x="288" y="12829"/>
                  <a:pt x="574" y="12838"/>
                  <a:pt x="859" y="12838"/>
                </a:cubicBezTo>
                <a:cubicBezTo>
                  <a:pt x="7989" y="12838"/>
                  <a:pt x="13998" y="7321"/>
                  <a:pt x="14490" y="108"/>
                </a:cubicBezTo>
                <a:lnTo>
                  <a:pt x="10978" y="1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659;p41">
            <a:extLst>
              <a:ext uri="{FF2B5EF4-FFF2-40B4-BE49-F238E27FC236}">
                <a16:creationId xmlns:a16="http://schemas.microsoft.com/office/drawing/2014/main" id="{82180D9B-759D-4585-8E3D-376141142A7D}"/>
              </a:ext>
            </a:extLst>
          </p:cNvPr>
          <p:cNvSpPr/>
          <p:nvPr/>
        </p:nvSpPr>
        <p:spPr>
          <a:xfrm>
            <a:off x="5228877" y="2861399"/>
            <a:ext cx="154098" cy="229615"/>
          </a:xfrm>
          <a:custGeom>
            <a:avLst/>
            <a:gdLst/>
            <a:ahLst/>
            <a:cxnLst/>
            <a:rect l="l" t="t" r="r" b="b"/>
            <a:pathLst>
              <a:path w="6489" h="9669" extrusionOk="0">
                <a:moveTo>
                  <a:pt x="4143" y="1"/>
                </a:moveTo>
                <a:cubicBezTo>
                  <a:pt x="1524" y="2537"/>
                  <a:pt x="36" y="6025"/>
                  <a:pt x="0" y="9669"/>
                </a:cubicBezTo>
                <a:lnTo>
                  <a:pt x="3512" y="9573"/>
                </a:lnTo>
                <a:cubicBezTo>
                  <a:pt x="3524" y="8657"/>
                  <a:pt x="3667" y="7764"/>
                  <a:pt x="3929" y="6894"/>
                </a:cubicBezTo>
                <a:cubicBezTo>
                  <a:pt x="4405" y="5263"/>
                  <a:pt x="5286" y="3799"/>
                  <a:pt x="6489" y="2608"/>
                </a:cubicBezTo>
                <a:lnTo>
                  <a:pt x="4143" y="1"/>
                </a:ln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660;p41">
            <a:extLst>
              <a:ext uri="{FF2B5EF4-FFF2-40B4-BE49-F238E27FC236}">
                <a16:creationId xmlns:a16="http://schemas.microsoft.com/office/drawing/2014/main" id="{AAE39746-7C34-44A5-8C28-A04BE7D18681}"/>
              </a:ext>
            </a:extLst>
          </p:cNvPr>
          <p:cNvSpPr/>
          <p:nvPr/>
        </p:nvSpPr>
        <p:spPr>
          <a:xfrm>
            <a:off x="5345359" y="2769758"/>
            <a:ext cx="288128" cy="137189"/>
          </a:xfrm>
          <a:custGeom>
            <a:avLst/>
            <a:gdLst/>
            <a:ahLst/>
            <a:cxnLst/>
            <a:rect l="l" t="t" r="r" b="b"/>
            <a:pathLst>
              <a:path w="12133" h="5777" extrusionOk="0">
                <a:moveTo>
                  <a:pt x="8739" y="0"/>
                </a:moveTo>
                <a:cubicBezTo>
                  <a:pt x="5580" y="0"/>
                  <a:pt x="2481" y="1101"/>
                  <a:pt x="0" y="3169"/>
                </a:cubicBezTo>
                <a:lnTo>
                  <a:pt x="2346" y="5777"/>
                </a:lnTo>
                <a:cubicBezTo>
                  <a:pt x="4168" y="4290"/>
                  <a:pt x="6437" y="3501"/>
                  <a:pt x="8743" y="3501"/>
                </a:cubicBezTo>
                <a:cubicBezTo>
                  <a:pt x="9541" y="3501"/>
                  <a:pt x="10343" y="3595"/>
                  <a:pt x="11133" y="3788"/>
                </a:cubicBezTo>
                <a:lnTo>
                  <a:pt x="12133" y="431"/>
                </a:lnTo>
                <a:cubicBezTo>
                  <a:pt x="11011" y="142"/>
                  <a:pt x="9871" y="0"/>
                  <a:pt x="8739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661;p41">
            <a:extLst>
              <a:ext uri="{FF2B5EF4-FFF2-40B4-BE49-F238E27FC236}">
                <a16:creationId xmlns:a16="http://schemas.microsoft.com/office/drawing/2014/main" id="{654EA820-00C3-4B5D-B255-8EA82D0ABFF7}"/>
              </a:ext>
            </a:extLst>
          </p:cNvPr>
          <p:cNvSpPr/>
          <p:nvPr/>
        </p:nvSpPr>
        <p:spPr>
          <a:xfrm>
            <a:off x="5589364" y="2786761"/>
            <a:ext cx="300026" cy="627718"/>
          </a:xfrm>
          <a:custGeom>
            <a:avLst/>
            <a:gdLst/>
            <a:ahLst/>
            <a:cxnLst/>
            <a:rect l="l" t="t" r="r" b="b"/>
            <a:pathLst>
              <a:path w="12634" h="26433" extrusionOk="0">
                <a:moveTo>
                  <a:pt x="2846" y="0"/>
                </a:moveTo>
                <a:lnTo>
                  <a:pt x="1846" y="3370"/>
                </a:lnTo>
                <a:cubicBezTo>
                  <a:pt x="6227" y="4918"/>
                  <a:pt x="8990" y="9252"/>
                  <a:pt x="8549" y="13871"/>
                </a:cubicBezTo>
                <a:cubicBezTo>
                  <a:pt x="8121" y="18503"/>
                  <a:pt x="4596" y="22241"/>
                  <a:pt x="1" y="22944"/>
                </a:cubicBezTo>
                <a:lnTo>
                  <a:pt x="358" y="26432"/>
                </a:lnTo>
                <a:cubicBezTo>
                  <a:pt x="6608" y="25551"/>
                  <a:pt x="11454" y="20491"/>
                  <a:pt x="12038" y="14205"/>
                </a:cubicBezTo>
                <a:cubicBezTo>
                  <a:pt x="12633" y="7906"/>
                  <a:pt x="8823" y="2036"/>
                  <a:pt x="2846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662;p41">
            <a:extLst>
              <a:ext uri="{FF2B5EF4-FFF2-40B4-BE49-F238E27FC236}">
                <a16:creationId xmlns:a16="http://schemas.microsoft.com/office/drawing/2014/main" id="{FBF01F4D-AF6E-4858-9C3E-8FD718A672C3}"/>
              </a:ext>
            </a:extLst>
          </p:cNvPr>
          <p:cNvSpPr/>
          <p:nvPr/>
        </p:nvSpPr>
        <p:spPr>
          <a:xfrm>
            <a:off x="5229424" y="3112767"/>
            <a:ext cx="344125" cy="304918"/>
          </a:xfrm>
          <a:custGeom>
            <a:avLst/>
            <a:gdLst/>
            <a:ahLst/>
            <a:cxnLst/>
            <a:rect l="l" t="t" r="r" b="b"/>
            <a:pathLst>
              <a:path w="14491" h="12840" extrusionOk="0">
                <a:moveTo>
                  <a:pt x="3513" y="0"/>
                </a:moveTo>
                <a:lnTo>
                  <a:pt x="1" y="107"/>
                </a:lnTo>
                <a:cubicBezTo>
                  <a:pt x="493" y="7314"/>
                  <a:pt x="6480" y="12839"/>
                  <a:pt x="13612" y="12839"/>
                </a:cubicBezTo>
                <a:cubicBezTo>
                  <a:pt x="13903" y="12839"/>
                  <a:pt x="14196" y="12830"/>
                  <a:pt x="14491" y="12811"/>
                </a:cubicBezTo>
                <a:lnTo>
                  <a:pt x="14134" y="9323"/>
                </a:lnTo>
                <a:cubicBezTo>
                  <a:pt x="13961" y="9331"/>
                  <a:pt x="13790" y="9336"/>
                  <a:pt x="13620" y="9336"/>
                </a:cubicBezTo>
                <a:cubicBezTo>
                  <a:pt x="8365" y="9336"/>
                  <a:pt x="3940" y="5294"/>
                  <a:pt x="3513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663;p41">
            <a:extLst>
              <a:ext uri="{FF2B5EF4-FFF2-40B4-BE49-F238E27FC236}">
                <a16:creationId xmlns:a16="http://schemas.microsoft.com/office/drawing/2014/main" id="{BB5CF4DA-7F7F-47FF-AC3B-A14C91D3B250}"/>
              </a:ext>
            </a:extLst>
          </p:cNvPr>
          <p:cNvSpPr/>
          <p:nvPr/>
        </p:nvSpPr>
        <p:spPr>
          <a:xfrm>
            <a:off x="8504726" y="3096357"/>
            <a:ext cx="154121" cy="229615"/>
          </a:xfrm>
          <a:custGeom>
            <a:avLst/>
            <a:gdLst/>
            <a:ahLst/>
            <a:cxnLst/>
            <a:rect l="l" t="t" r="r" b="b"/>
            <a:pathLst>
              <a:path w="6490" h="9669" extrusionOk="0">
                <a:moveTo>
                  <a:pt x="6490" y="1"/>
                </a:moveTo>
                <a:lnTo>
                  <a:pt x="2977" y="96"/>
                </a:lnTo>
                <a:cubicBezTo>
                  <a:pt x="2966" y="1013"/>
                  <a:pt x="2823" y="1906"/>
                  <a:pt x="2561" y="2775"/>
                </a:cubicBezTo>
                <a:cubicBezTo>
                  <a:pt x="2084" y="4394"/>
                  <a:pt x="1203" y="5871"/>
                  <a:pt x="1" y="7061"/>
                </a:cubicBezTo>
                <a:lnTo>
                  <a:pt x="2346" y="9669"/>
                </a:lnTo>
                <a:cubicBezTo>
                  <a:pt x="4966" y="7133"/>
                  <a:pt x="6466" y="3644"/>
                  <a:pt x="6490" y="1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664;p41">
            <a:extLst>
              <a:ext uri="{FF2B5EF4-FFF2-40B4-BE49-F238E27FC236}">
                <a16:creationId xmlns:a16="http://schemas.microsoft.com/office/drawing/2014/main" id="{FAB3CC5E-88A0-4FF3-A00F-9A2E9BE73672}"/>
              </a:ext>
            </a:extLst>
          </p:cNvPr>
          <p:cNvSpPr/>
          <p:nvPr/>
        </p:nvSpPr>
        <p:spPr>
          <a:xfrm>
            <a:off x="8254214" y="3280709"/>
            <a:ext cx="288152" cy="136976"/>
          </a:xfrm>
          <a:custGeom>
            <a:avLst/>
            <a:gdLst/>
            <a:ahLst/>
            <a:cxnLst/>
            <a:rect l="l" t="t" r="r" b="b"/>
            <a:pathLst>
              <a:path w="12134" h="5768" extrusionOk="0">
                <a:moveTo>
                  <a:pt x="9788" y="1"/>
                </a:moveTo>
                <a:cubicBezTo>
                  <a:pt x="7966" y="1477"/>
                  <a:pt x="5705" y="2265"/>
                  <a:pt x="3398" y="2265"/>
                </a:cubicBezTo>
                <a:cubicBezTo>
                  <a:pt x="2599" y="2265"/>
                  <a:pt x="1794" y="2170"/>
                  <a:pt x="1001" y="1977"/>
                </a:cubicBezTo>
                <a:lnTo>
                  <a:pt x="1" y="5335"/>
                </a:lnTo>
                <a:cubicBezTo>
                  <a:pt x="1128" y="5625"/>
                  <a:pt x="2272" y="5767"/>
                  <a:pt x="3410" y="5767"/>
                </a:cubicBezTo>
                <a:cubicBezTo>
                  <a:pt x="6563" y="5767"/>
                  <a:pt x="9657" y="4673"/>
                  <a:pt x="12133" y="2608"/>
                </a:cubicBezTo>
                <a:lnTo>
                  <a:pt x="9788" y="1"/>
                </a:ln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665;p41">
            <a:extLst>
              <a:ext uri="{FF2B5EF4-FFF2-40B4-BE49-F238E27FC236}">
                <a16:creationId xmlns:a16="http://schemas.microsoft.com/office/drawing/2014/main" id="{77D6563D-6CEA-42A4-84DF-E46F2DF37A42}"/>
              </a:ext>
            </a:extLst>
          </p:cNvPr>
          <p:cNvSpPr/>
          <p:nvPr/>
        </p:nvSpPr>
        <p:spPr>
          <a:xfrm>
            <a:off x="7998335" y="2772916"/>
            <a:ext cx="300311" cy="627409"/>
          </a:xfrm>
          <a:custGeom>
            <a:avLst/>
            <a:gdLst/>
            <a:ahLst/>
            <a:cxnLst/>
            <a:rect l="l" t="t" r="r" b="b"/>
            <a:pathLst>
              <a:path w="12646" h="26420" extrusionOk="0">
                <a:moveTo>
                  <a:pt x="12288" y="0"/>
                </a:moveTo>
                <a:cubicBezTo>
                  <a:pt x="6025" y="881"/>
                  <a:pt x="1191" y="5941"/>
                  <a:pt x="596" y="12228"/>
                </a:cubicBezTo>
                <a:cubicBezTo>
                  <a:pt x="1" y="18526"/>
                  <a:pt x="3811" y="24396"/>
                  <a:pt x="9800" y="26420"/>
                </a:cubicBezTo>
                <a:lnTo>
                  <a:pt x="10800" y="23062"/>
                </a:lnTo>
                <a:cubicBezTo>
                  <a:pt x="6418" y="21515"/>
                  <a:pt x="3644" y="17181"/>
                  <a:pt x="4085" y="12561"/>
                </a:cubicBezTo>
                <a:cubicBezTo>
                  <a:pt x="4513" y="7930"/>
                  <a:pt x="8049" y="4191"/>
                  <a:pt x="12645" y="3489"/>
                </a:cubicBezTo>
                <a:lnTo>
                  <a:pt x="12288" y="0"/>
                </a:ln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666;p41">
            <a:extLst>
              <a:ext uri="{FF2B5EF4-FFF2-40B4-BE49-F238E27FC236}">
                <a16:creationId xmlns:a16="http://schemas.microsoft.com/office/drawing/2014/main" id="{660AE728-C177-4877-B9D4-3F84B84723E2}"/>
              </a:ext>
            </a:extLst>
          </p:cNvPr>
          <p:cNvSpPr/>
          <p:nvPr/>
        </p:nvSpPr>
        <p:spPr>
          <a:xfrm>
            <a:off x="8314176" y="2769686"/>
            <a:ext cx="344101" cy="304918"/>
          </a:xfrm>
          <a:custGeom>
            <a:avLst/>
            <a:gdLst/>
            <a:ahLst/>
            <a:cxnLst/>
            <a:rect l="l" t="t" r="r" b="b"/>
            <a:pathLst>
              <a:path w="14490" h="12840" extrusionOk="0">
                <a:moveTo>
                  <a:pt x="878" y="1"/>
                </a:moveTo>
                <a:cubicBezTo>
                  <a:pt x="587" y="1"/>
                  <a:pt x="294" y="10"/>
                  <a:pt x="0" y="29"/>
                </a:cubicBezTo>
                <a:lnTo>
                  <a:pt x="357" y="3517"/>
                </a:lnTo>
                <a:cubicBezTo>
                  <a:pt x="530" y="3509"/>
                  <a:pt x="702" y="3505"/>
                  <a:pt x="873" y="3505"/>
                </a:cubicBezTo>
                <a:cubicBezTo>
                  <a:pt x="6126" y="3505"/>
                  <a:pt x="10551" y="7536"/>
                  <a:pt x="10978" y="12840"/>
                </a:cubicBezTo>
                <a:lnTo>
                  <a:pt x="14490" y="12733"/>
                </a:lnTo>
                <a:cubicBezTo>
                  <a:pt x="13998" y="5526"/>
                  <a:pt x="8000" y="1"/>
                  <a:pt x="878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667;p41">
            <a:extLst>
              <a:ext uri="{FF2B5EF4-FFF2-40B4-BE49-F238E27FC236}">
                <a16:creationId xmlns:a16="http://schemas.microsoft.com/office/drawing/2014/main" id="{DA7B52AC-E8A6-490B-A96C-3B6E9EE85ED6}"/>
              </a:ext>
            </a:extLst>
          </p:cNvPr>
          <p:cNvSpPr/>
          <p:nvPr/>
        </p:nvSpPr>
        <p:spPr>
          <a:xfrm>
            <a:off x="5228877" y="1663148"/>
            <a:ext cx="154098" cy="229876"/>
          </a:xfrm>
          <a:custGeom>
            <a:avLst/>
            <a:gdLst/>
            <a:ahLst/>
            <a:cxnLst/>
            <a:rect l="l" t="t" r="r" b="b"/>
            <a:pathLst>
              <a:path w="6489" h="9680" extrusionOk="0">
                <a:moveTo>
                  <a:pt x="0" y="0"/>
                </a:moveTo>
                <a:cubicBezTo>
                  <a:pt x="36" y="3655"/>
                  <a:pt x="1524" y="7144"/>
                  <a:pt x="4143" y="9680"/>
                </a:cubicBezTo>
                <a:lnTo>
                  <a:pt x="6489" y="7072"/>
                </a:lnTo>
                <a:cubicBezTo>
                  <a:pt x="5286" y="5882"/>
                  <a:pt x="4405" y="4405"/>
                  <a:pt x="3929" y="2786"/>
                </a:cubicBezTo>
                <a:cubicBezTo>
                  <a:pt x="3667" y="1917"/>
                  <a:pt x="3524" y="1012"/>
                  <a:pt x="3512" y="107"/>
                </a:cubicBezTo>
                <a:lnTo>
                  <a:pt x="0" y="0"/>
                </a:ln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668;p41">
            <a:extLst>
              <a:ext uri="{FF2B5EF4-FFF2-40B4-BE49-F238E27FC236}">
                <a16:creationId xmlns:a16="http://schemas.microsoft.com/office/drawing/2014/main" id="{2E9395D7-F0D9-4DF6-9F64-01470589D7A5}"/>
              </a:ext>
            </a:extLst>
          </p:cNvPr>
          <p:cNvSpPr/>
          <p:nvPr/>
        </p:nvSpPr>
        <p:spPr>
          <a:xfrm>
            <a:off x="5345359" y="1847476"/>
            <a:ext cx="288128" cy="137094"/>
          </a:xfrm>
          <a:custGeom>
            <a:avLst/>
            <a:gdLst/>
            <a:ahLst/>
            <a:cxnLst/>
            <a:rect l="l" t="t" r="r" b="b"/>
            <a:pathLst>
              <a:path w="12133" h="5773" extrusionOk="0">
                <a:moveTo>
                  <a:pt x="2346" y="1"/>
                </a:moveTo>
                <a:lnTo>
                  <a:pt x="0" y="2608"/>
                </a:lnTo>
                <a:cubicBezTo>
                  <a:pt x="2482" y="4678"/>
                  <a:pt x="5584" y="5772"/>
                  <a:pt x="8745" y="5772"/>
                </a:cubicBezTo>
                <a:cubicBezTo>
                  <a:pt x="9875" y="5772"/>
                  <a:pt x="11013" y="5632"/>
                  <a:pt x="12133" y="5347"/>
                </a:cubicBezTo>
                <a:lnTo>
                  <a:pt x="11133" y="1977"/>
                </a:lnTo>
                <a:cubicBezTo>
                  <a:pt x="10338" y="2171"/>
                  <a:pt x="9531" y="2267"/>
                  <a:pt x="8729" y="2267"/>
                </a:cubicBezTo>
                <a:cubicBezTo>
                  <a:pt x="6428" y="2267"/>
                  <a:pt x="4164" y="1484"/>
                  <a:pt x="2346" y="1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669;p41">
            <a:extLst>
              <a:ext uri="{FF2B5EF4-FFF2-40B4-BE49-F238E27FC236}">
                <a16:creationId xmlns:a16="http://schemas.microsoft.com/office/drawing/2014/main" id="{A45BD7C6-2DD6-47D3-B944-283D44012935}"/>
              </a:ext>
            </a:extLst>
          </p:cNvPr>
          <p:cNvSpPr/>
          <p:nvPr/>
        </p:nvSpPr>
        <p:spPr>
          <a:xfrm>
            <a:off x="5589364" y="1339968"/>
            <a:ext cx="300026" cy="627433"/>
          </a:xfrm>
          <a:custGeom>
            <a:avLst/>
            <a:gdLst/>
            <a:ahLst/>
            <a:cxnLst/>
            <a:rect l="l" t="t" r="r" b="b"/>
            <a:pathLst>
              <a:path w="12634" h="26421" extrusionOk="0">
                <a:moveTo>
                  <a:pt x="358" y="0"/>
                </a:moveTo>
                <a:lnTo>
                  <a:pt x="1" y="3489"/>
                </a:lnTo>
                <a:cubicBezTo>
                  <a:pt x="4596" y="4191"/>
                  <a:pt x="8121" y="7930"/>
                  <a:pt x="8549" y="12549"/>
                </a:cubicBezTo>
                <a:cubicBezTo>
                  <a:pt x="8990" y="17181"/>
                  <a:pt x="6227" y="21515"/>
                  <a:pt x="1846" y="23063"/>
                </a:cubicBezTo>
                <a:lnTo>
                  <a:pt x="2846" y="26420"/>
                </a:lnTo>
                <a:cubicBezTo>
                  <a:pt x="8823" y="24396"/>
                  <a:pt x="12633" y="18514"/>
                  <a:pt x="12038" y="12228"/>
                </a:cubicBezTo>
                <a:cubicBezTo>
                  <a:pt x="11454" y="5930"/>
                  <a:pt x="6608" y="869"/>
                  <a:pt x="358" y="0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670;p41">
            <a:extLst>
              <a:ext uri="{FF2B5EF4-FFF2-40B4-BE49-F238E27FC236}">
                <a16:creationId xmlns:a16="http://schemas.microsoft.com/office/drawing/2014/main" id="{18CA41D4-05C0-46C2-8325-A2DA60688195}"/>
              </a:ext>
            </a:extLst>
          </p:cNvPr>
          <p:cNvSpPr/>
          <p:nvPr/>
        </p:nvSpPr>
        <p:spPr>
          <a:xfrm>
            <a:off x="5229424" y="1336762"/>
            <a:ext cx="344125" cy="304633"/>
          </a:xfrm>
          <a:custGeom>
            <a:avLst/>
            <a:gdLst/>
            <a:ahLst/>
            <a:cxnLst/>
            <a:rect l="l" t="t" r="r" b="b"/>
            <a:pathLst>
              <a:path w="14491" h="12828" extrusionOk="0">
                <a:moveTo>
                  <a:pt x="13612" y="0"/>
                </a:moveTo>
                <a:cubicBezTo>
                  <a:pt x="6480" y="0"/>
                  <a:pt x="493" y="5525"/>
                  <a:pt x="1" y="12732"/>
                </a:cubicBezTo>
                <a:lnTo>
                  <a:pt x="3513" y="12827"/>
                </a:lnTo>
                <a:cubicBezTo>
                  <a:pt x="3940" y="7535"/>
                  <a:pt x="8365" y="3504"/>
                  <a:pt x="13618" y="3504"/>
                </a:cubicBezTo>
                <a:cubicBezTo>
                  <a:pt x="13789" y="3504"/>
                  <a:pt x="13961" y="3508"/>
                  <a:pt x="14134" y="3517"/>
                </a:cubicBezTo>
                <a:lnTo>
                  <a:pt x="14491" y="28"/>
                </a:lnTo>
                <a:cubicBezTo>
                  <a:pt x="14196" y="9"/>
                  <a:pt x="13903" y="0"/>
                  <a:pt x="13612" y="0"/>
                </a:cubicBezTo>
                <a:close/>
              </a:path>
            </a:pathLst>
          </a:custGeom>
          <a:solidFill>
            <a:srgbClr val="0068E8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671;p41">
            <a:extLst>
              <a:ext uri="{FF2B5EF4-FFF2-40B4-BE49-F238E27FC236}">
                <a16:creationId xmlns:a16="http://schemas.microsoft.com/office/drawing/2014/main" id="{B0AF787E-658F-4B77-A2E3-A44B68E61308}"/>
              </a:ext>
            </a:extLst>
          </p:cNvPr>
          <p:cNvSpPr/>
          <p:nvPr/>
        </p:nvSpPr>
        <p:spPr>
          <a:xfrm>
            <a:off x="5623300" y="2351897"/>
            <a:ext cx="69865" cy="69865"/>
          </a:xfrm>
          <a:custGeom>
            <a:avLst/>
            <a:gdLst/>
            <a:ahLst/>
            <a:cxnLst/>
            <a:rect l="l" t="t" r="r" b="b"/>
            <a:pathLst>
              <a:path w="2942" h="2942" extrusionOk="0">
                <a:moveTo>
                  <a:pt x="1465" y="1"/>
                </a:moveTo>
                <a:cubicBezTo>
                  <a:pt x="655" y="1"/>
                  <a:pt x="0" y="656"/>
                  <a:pt x="0" y="1465"/>
                </a:cubicBezTo>
                <a:cubicBezTo>
                  <a:pt x="0" y="2287"/>
                  <a:pt x="655" y="2941"/>
                  <a:pt x="1465" y="2941"/>
                </a:cubicBezTo>
                <a:cubicBezTo>
                  <a:pt x="2286" y="2941"/>
                  <a:pt x="2941" y="2287"/>
                  <a:pt x="2941" y="1465"/>
                </a:cubicBezTo>
                <a:cubicBezTo>
                  <a:pt x="2941" y="656"/>
                  <a:pt x="2286" y="1"/>
                  <a:pt x="1465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672;p41">
            <a:extLst>
              <a:ext uri="{FF2B5EF4-FFF2-40B4-BE49-F238E27FC236}">
                <a16:creationId xmlns:a16="http://schemas.microsoft.com/office/drawing/2014/main" id="{7D87421E-0579-4FC2-8503-0C644D6427FF}"/>
              </a:ext>
            </a:extLst>
          </p:cNvPr>
          <p:cNvSpPr/>
          <p:nvPr/>
        </p:nvSpPr>
        <p:spPr>
          <a:xfrm>
            <a:off x="8216337" y="2351897"/>
            <a:ext cx="69865" cy="69865"/>
          </a:xfrm>
          <a:custGeom>
            <a:avLst/>
            <a:gdLst/>
            <a:ahLst/>
            <a:cxnLst/>
            <a:rect l="l" t="t" r="r" b="b"/>
            <a:pathLst>
              <a:path w="2942" h="2942" extrusionOk="0">
                <a:moveTo>
                  <a:pt x="1465" y="1"/>
                </a:moveTo>
                <a:cubicBezTo>
                  <a:pt x="655" y="1"/>
                  <a:pt x="0" y="656"/>
                  <a:pt x="0" y="1465"/>
                </a:cubicBezTo>
                <a:cubicBezTo>
                  <a:pt x="0" y="2287"/>
                  <a:pt x="655" y="2941"/>
                  <a:pt x="1465" y="2941"/>
                </a:cubicBezTo>
                <a:cubicBezTo>
                  <a:pt x="2286" y="2941"/>
                  <a:pt x="2941" y="2287"/>
                  <a:pt x="2941" y="1465"/>
                </a:cubicBezTo>
                <a:cubicBezTo>
                  <a:pt x="2941" y="656"/>
                  <a:pt x="2286" y="1"/>
                  <a:pt x="1465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673;p41">
            <a:extLst>
              <a:ext uri="{FF2B5EF4-FFF2-40B4-BE49-F238E27FC236}">
                <a16:creationId xmlns:a16="http://schemas.microsoft.com/office/drawing/2014/main" id="{D01B96D1-9054-476F-8589-CA1E0E07A98C}"/>
              </a:ext>
            </a:extLst>
          </p:cNvPr>
          <p:cNvSpPr/>
          <p:nvPr/>
        </p:nvSpPr>
        <p:spPr>
          <a:xfrm>
            <a:off x="6919676" y="3648273"/>
            <a:ext cx="70150" cy="70150"/>
          </a:xfrm>
          <a:custGeom>
            <a:avLst/>
            <a:gdLst/>
            <a:ahLst/>
            <a:cxnLst/>
            <a:rect l="l" t="t" r="r" b="b"/>
            <a:pathLst>
              <a:path w="2954" h="2954" extrusionOk="0">
                <a:moveTo>
                  <a:pt x="1477" y="1"/>
                </a:moveTo>
                <a:cubicBezTo>
                  <a:pt x="667" y="1"/>
                  <a:pt x="0" y="656"/>
                  <a:pt x="0" y="1477"/>
                </a:cubicBezTo>
                <a:cubicBezTo>
                  <a:pt x="0" y="2287"/>
                  <a:pt x="667" y="2953"/>
                  <a:pt x="1477" y="2953"/>
                </a:cubicBezTo>
                <a:cubicBezTo>
                  <a:pt x="2286" y="2953"/>
                  <a:pt x="2953" y="2287"/>
                  <a:pt x="2953" y="1477"/>
                </a:cubicBezTo>
                <a:cubicBezTo>
                  <a:pt x="2953" y="656"/>
                  <a:pt x="2286" y="1"/>
                  <a:pt x="1477" y="1"/>
                </a:cubicBezTo>
                <a:close/>
              </a:path>
            </a:pathLst>
          </a:cu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676;p41">
            <a:extLst>
              <a:ext uri="{FF2B5EF4-FFF2-40B4-BE49-F238E27FC236}">
                <a16:creationId xmlns:a16="http://schemas.microsoft.com/office/drawing/2014/main" id="{5BB45023-3E72-4826-AB86-0871CCB815D6}"/>
              </a:ext>
            </a:extLst>
          </p:cNvPr>
          <p:cNvGrpSpPr/>
          <p:nvPr/>
        </p:nvGrpSpPr>
        <p:grpSpPr>
          <a:xfrm>
            <a:off x="5418239" y="2925999"/>
            <a:ext cx="271916" cy="348066"/>
            <a:chOff x="1761450" y="238125"/>
            <a:chExt cx="4076700" cy="5218375"/>
          </a:xfrm>
        </p:grpSpPr>
        <p:sp>
          <p:nvSpPr>
            <p:cNvPr id="135" name="Google Shape;1677;p41">
              <a:extLst>
                <a:ext uri="{FF2B5EF4-FFF2-40B4-BE49-F238E27FC236}">
                  <a16:creationId xmlns:a16="http://schemas.microsoft.com/office/drawing/2014/main" id="{8DDF7F04-6074-4ED7-BCDE-77A1A2557C42}"/>
                </a:ext>
              </a:extLst>
            </p:cNvPr>
            <p:cNvSpPr/>
            <p:nvPr/>
          </p:nvSpPr>
          <p:spPr>
            <a:xfrm>
              <a:off x="1761450" y="238125"/>
              <a:ext cx="4076700" cy="5218375"/>
            </a:xfrm>
            <a:custGeom>
              <a:avLst/>
              <a:gdLst/>
              <a:ahLst/>
              <a:cxnLst/>
              <a:rect l="l" t="t" r="r" b="b"/>
              <a:pathLst>
                <a:path w="163068" h="208735" extrusionOk="0">
                  <a:moveTo>
                    <a:pt x="84584" y="6524"/>
                  </a:moveTo>
                  <a:cubicBezTo>
                    <a:pt x="124250" y="6524"/>
                    <a:pt x="156544" y="35066"/>
                    <a:pt x="156544" y="70165"/>
                  </a:cubicBezTo>
                  <a:lnTo>
                    <a:pt x="156544" y="109146"/>
                  </a:lnTo>
                  <a:cubicBezTo>
                    <a:pt x="156544" y="118704"/>
                    <a:pt x="151618" y="126793"/>
                    <a:pt x="143496" y="130838"/>
                  </a:cubicBezTo>
                  <a:lnTo>
                    <a:pt x="143496" y="124021"/>
                  </a:lnTo>
                  <a:cubicBezTo>
                    <a:pt x="143496" y="122227"/>
                    <a:pt x="142028" y="120759"/>
                    <a:pt x="140234" y="120759"/>
                  </a:cubicBezTo>
                  <a:cubicBezTo>
                    <a:pt x="138440" y="120759"/>
                    <a:pt x="136972" y="122227"/>
                    <a:pt x="136972" y="124021"/>
                  </a:cubicBezTo>
                  <a:lnTo>
                    <a:pt x="136972" y="163621"/>
                  </a:lnTo>
                  <a:cubicBezTo>
                    <a:pt x="136972" y="175038"/>
                    <a:pt x="122945" y="185281"/>
                    <a:pt x="114562" y="190370"/>
                  </a:cubicBezTo>
                  <a:cubicBezTo>
                    <a:pt x="102493" y="197709"/>
                    <a:pt x="89477" y="202211"/>
                    <a:pt x="86411" y="202211"/>
                  </a:cubicBezTo>
                  <a:lnTo>
                    <a:pt x="76658" y="202211"/>
                  </a:lnTo>
                  <a:cubicBezTo>
                    <a:pt x="73591" y="202211"/>
                    <a:pt x="60576" y="197709"/>
                    <a:pt x="48507" y="190370"/>
                  </a:cubicBezTo>
                  <a:cubicBezTo>
                    <a:pt x="40123" y="185281"/>
                    <a:pt x="26097" y="175038"/>
                    <a:pt x="26097" y="163621"/>
                  </a:cubicBezTo>
                  <a:lnTo>
                    <a:pt x="26097" y="124021"/>
                  </a:lnTo>
                  <a:cubicBezTo>
                    <a:pt x="26097" y="122227"/>
                    <a:pt x="24629" y="120759"/>
                    <a:pt x="22835" y="120759"/>
                  </a:cubicBezTo>
                  <a:cubicBezTo>
                    <a:pt x="21041" y="120759"/>
                    <a:pt x="19573" y="122227"/>
                    <a:pt x="19573" y="124021"/>
                  </a:cubicBezTo>
                  <a:lnTo>
                    <a:pt x="19573" y="130871"/>
                  </a:lnTo>
                  <a:cubicBezTo>
                    <a:pt x="11450" y="126859"/>
                    <a:pt x="6525" y="118704"/>
                    <a:pt x="6525" y="109146"/>
                  </a:cubicBezTo>
                  <a:lnTo>
                    <a:pt x="6525" y="70165"/>
                  </a:lnTo>
                  <a:cubicBezTo>
                    <a:pt x="6525" y="35066"/>
                    <a:pt x="38721" y="6524"/>
                    <a:pt x="78289" y="6524"/>
                  </a:cubicBezTo>
                  <a:close/>
                  <a:moveTo>
                    <a:pt x="78289" y="0"/>
                  </a:moveTo>
                  <a:cubicBezTo>
                    <a:pt x="35133" y="0"/>
                    <a:pt x="1" y="31478"/>
                    <a:pt x="1" y="70165"/>
                  </a:cubicBezTo>
                  <a:lnTo>
                    <a:pt x="1" y="109146"/>
                  </a:lnTo>
                  <a:cubicBezTo>
                    <a:pt x="1" y="115572"/>
                    <a:pt x="1795" y="121639"/>
                    <a:pt x="5220" y="126728"/>
                  </a:cubicBezTo>
                  <a:cubicBezTo>
                    <a:pt x="8645" y="131784"/>
                    <a:pt x="13538" y="135666"/>
                    <a:pt x="19344" y="137917"/>
                  </a:cubicBezTo>
                  <a:cubicBezTo>
                    <a:pt x="19410" y="137949"/>
                    <a:pt x="19508" y="137949"/>
                    <a:pt x="19573" y="137982"/>
                  </a:cubicBezTo>
                  <a:lnTo>
                    <a:pt x="19573" y="163621"/>
                  </a:lnTo>
                  <a:cubicBezTo>
                    <a:pt x="19573" y="177485"/>
                    <a:pt x="33469" y="188869"/>
                    <a:pt x="45114" y="195948"/>
                  </a:cubicBezTo>
                  <a:cubicBezTo>
                    <a:pt x="57477" y="203483"/>
                    <a:pt x="71667" y="208735"/>
                    <a:pt x="76658" y="208735"/>
                  </a:cubicBezTo>
                  <a:lnTo>
                    <a:pt x="86411" y="208735"/>
                  </a:lnTo>
                  <a:cubicBezTo>
                    <a:pt x="91402" y="208735"/>
                    <a:pt x="105591" y="203483"/>
                    <a:pt x="117954" y="195948"/>
                  </a:cubicBezTo>
                  <a:cubicBezTo>
                    <a:pt x="129600" y="188869"/>
                    <a:pt x="143496" y="177485"/>
                    <a:pt x="143496" y="163621"/>
                  </a:cubicBezTo>
                  <a:lnTo>
                    <a:pt x="143496" y="137949"/>
                  </a:lnTo>
                  <a:cubicBezTo>
                    <a:pt x="143561" y="137917"/>
                    <a:pt x="143626" y="137917"/>
                    <a:pt x="143691" y="137884"/>
                  </a:cubicBezTo>
                  <a:cubicBezTo>
                    <a:pt x="155663" y="133252"/>
                    <a:pt x="163068" y="122259"/>
                    <a:pt x="163068" y="109146"/>
                  </a:cubicBezTo>
                  <a:lnTo>
                    <a:pt x="163068" y="70165"/>
                  </a:lnTo>
                  <a:cubicBezTo>
                    <a:pt x="163068" y="31478"/>
                    <a:pt x="127871" y="0"/>
                    <a:pt x="84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78;p41">
              <a:extLst>
                <a:ext uri="{FF2B5EF4-FFF2-40B4-BE49-F238E27FC236}">
                  <a16:creationId xmlns:a16="http://schemas.microsoft.com/office/drawing/2014/main" id="{BF413CD3-8B57-41BA-809D-D899D4D69B02}"/>
                </a:ext>
              </a:extLst>
            </p:cNvPr>
            <p:cNvSpPr/>
            <p:nvPr/>
          </p:nvSpPr>
          <p:spPr>
            <a:xfrm>
              <a:off x="2527200" y="2311925"/>
              <a:ext cx="1065900" cy="931325"/>
            </a:xfrm>
            <a:custGeom>
              <a:avLst/>
              <a:gdLst/>
              <a:ahLst/>
              <a:cxnLst/>
              <a:rect l="l" t="t" r="r" b="b"/>
              <a:pathLst>
                <a:path w="42636" h="37253" extrusionOk="0">
                  <a:moveTo>
                    <a:pt x="25771" y="6524"/>
                  </a:moveTo>
                  <a:cubicBezTo>
                    <a:pt x="31479" y="6524"/>
                    <a:pt x="36111" y="9166"/>
                    <a:pt x="36111" y="12428"/>
                  </a:cubicBezTo>
                  <a:cubicBezTo>
                    <a:pt x="36111" y="16278"/>
                    <a:pt x="31283" y="22997"/>
                    <a:pt x="24401" y="26488"/>
                  </a:cubicBezTo>
                  <a:lnTo>
                    <a:pt x="18235" y="29587"/>
                  </a:lnTo>
                  <a:cubicBezTo>
                    <a:pt x="16768" y="30337"/>
                    <a:pt x="15332" y="30728"/>
                    <a:pt x="13995" y="30728"/>
                  </a:cubicBezTo>
                  <a:cubicBezTo>
                    <a:pt x="10505" y="30728"/>
                    <a:pt x="8156" y="28216"/>
                    <a:pt x="7634" y="24009"/>
                  </a:cubicBezTo>
                  <a:lnTo>
                    <a:pt x="7079" y="19344"/>
                  </a:lnTo>
                  <a:cubicBezTo>
                    <a:pt x="6721" y="16278"/>
                    <a:pt x="7569" y="13342"/>
                    <a:pt x="9493" y="11026"/>
                  </a:cubicBezTo>
                  <a:cubicBezTo>
                    <a:pt x="11418" y="8645"/>
                    <a:pt x="14256" y="7242"/>
                    <a:pt x="17387" y="7046"/>
                  </a:cubicBezTo>
                  <a:lnTo>
                    <a:pt x="24466" y="6557"/>
                  </a:lnTo>
                  <a:cubicBezTo>
                    <a:pt x="24890" y="6524"/>
                    <a:pt x="25347" y="6524"/>
                    <a:pt x="25771" y="6524"/>
                  </a:cubicBezTo>
                  <a:close/>
                  <a:moveTo>
                    <a:pt x="25771" y="0"/>
                  </a:moveTo>
                  <a:cubicBezTo>
                    <a:pt x="25183" y="0"/>
                    <a:pt x="24596" y="0"/>
                    <a:pt x="24042" y="33"/>
                  </a:cubicBezTo>
                  <a:lnTo>
                    <a:pt x="16931" y="522"/>
                  </a:lnTo>
                  <a:cubicBezTo>
                    <a:pt x="12005" y="848"/>
                    <a:pt x="7569" y="3099"/>
                    <a:pt x="4470" y="6850"/>
                  </a:cubicBezTo>
                  <a:cubicBezTo>
                    <a:pt x="1371" y="10569"/>
                    <a:pt x="1" y="15266"/>
                    <a:pt x="588" y="20127"/>
                  </a:cubicBezTo>
                  <a:lnTo>
                    <a:pt x="1175" y="24759"/>
                  </a:lnTo>
                  <a:cubicBezTo>
                    <a:pt x="2056" y="32229"/>
                    <a:pt x="7210" y="37252"/>
                    <a:pt x="13995" y="37252"/>
                  </a:cubicBezTo>
                  <a:cubicBezTo>
                    <a:pt x="16376" y="37252"/>
                    <a:pt x="18790" y="36632"/>
                    <a:pt x="21204" y="35425"/>
                  </a:cubicBezTo>
                  <a:lnTo>
                    <a:pt x="27336" y="32327"/>
                  </a:lnTo>
                  <a:cubicBezTo>
                    <a:pt x="35915" y="27988"/>
                    <a:pt x="42635" y="19246"/>
                    <a:pt x="42635" y="12428"/>
                  </a:cubicBezTo>
                  <a:cubicBezTo>
                    <a:pt x="42635" y="5350"/>
                    <a:pt x="35394" y="0"/>
                    <a:pt x="25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79;p41">
              <a:extLst>
                <a:ext uri="{FF2B5EF4-FFF2-40B4-BE49-F238E27FC236}">
                  <a16:creationId xmlns:a16="http://schemas.microsoft.com/office/drawing/2014/main" id="{E9A70CD8-D163-44D7-9608-09338CD4FD88}"/>
                </a:ext>
              </a:extLst>
            </p:cNvPr>
            <p:cNvSpPr/>
            <p:nvPr/>
          </p:nvSpPr>
          <p:spPr>
            <a:xfrm>
              <a:off x="4050550" y="2311925"/>
              <a:ext cx="1065900" cy="931325"/>
            </a:xfrm>
            <a:custGeom>
              <a:avLst/>
              <a:gdLst/>
              <a:ahLst/>
              <a:cxnLst/>
              <a:rect l="l" t="t" r="r" b="b"/>
              <a:pathLst>
                <a:path w="42636" h="37253" extrusionOk="0">
                  <a:moveTo>
                    <a:pt x="16898" y="6524"/>
                  </a:moveTo>
                  <a:cubicBezTo>
                    <a:pt x="17322" y="6524"/>
                    <a:pt x="17746" y="6524"/>
                    <a:pt x="18170" y="6557"/>
                  </a:cubicBezTo>
                  <a:lnTo>
                    <a:pt x="25249" y="7046"/>
                  </a:lnTo>
                  <a:cubicBezTo>
                    <a:pt x="28413" y="7242"/>
                    <a:pt x="31218" y="8645"/>
                    <a:pt x="33175" y="11026"/>
                  </a:cubicBezTo>
                  <a:cubicBezTo>
                    <a:pt x="35067" y="13342"/>
                    <a:pt x="35948" y="16278"/>
                    <a:pt x="35557" y="19344"/>
                  </a:cubicBezTo>
                  <a:lnTo>
                    <a:pt x="35002" y="24009"/>
                  </a:lnTo>
                  <a:cubicBezTo>
                    <a:pt x="34513" y="28216"/>
                    <a:pt x="32131" y="30728"/>
                    <a:pt x="28674" y="30728"/>
                  </a:cubicBezTo>
                  <a:cubicBezTo>
                    <a:pt x="27304" y="30728"/>
                    <a:pt x="25868" y="30337"/>
                    <a:pt x="24401" y="29587"/>
                  </a:cubicBezTo>
                  <a:lnTo>
                    <a:pt x="18268" y="26488"/>
                  </a:lnTo>
                  <a:cubicBezTo>
                    <a:pt x="11353" y="22997"/>
                    <a:pt x="6525" y="16278"/>
                    <a:pt x="6525" y="12428"/>
                  </a:cubicBezTo>
                  <a:cubicBezTo>
                    <a:pt x="6525" y="9166"/>
                    <a:pt x="11189" y="6524"/>
                    <a:pt x="16898" y="6524"/>
                  </a:cubicBezTo>
                  <a:close/>
                  <a:moveTo>
                    <a:pt x="16898" y="0"/>
                  </a:moveTo>
                  <a:cubicBezTo>
                    <a:pt x="7275" y="0"/>
                    <a:pt x="1" y="5350"/>
                    <a:pt x="1" y="12428"/>
                  </a:cubicBezTo>
                  <a:cubicBezTo>
                    <a:pt x="1" y="19246"/>
                    <a:pt x="6721" y="27988"/>
                    <a:pt x="15332" y="32327"/>
                  </a:cubicBezTo>
                  <a:lnTo>
                    <a:pt x="21465" y="35425"/>
                  </a:lnTo>
                  <a:cubicBezTo>
                    <a:pt x="23846" y="36632"/>
                    <a:pt x="26292" y="37252"/>
                    <a:pt x="28674" y="37252"/>
                  </a:cubicBezTo>
                  <a:cubicBezTo>
                    <a:pt x="35426" y="37252"/>
                    <a:pt x="40580" y="32229"/>
                    <a:pt x="41493" y="24759"/>
                  </a:cubicBezTo>
                  <a:lnTo>
                    <a:pt x="42048" y="20127"/>
                  </a:lnTo>
                  <a:cubicBezTo>
                    <a:pt x="42635" y="15266"/>
                    <a:pt x="41265" y="10569"/>
                    <a:pt x="38199" y="6850"/>
                  </a:cubicBezTo>
                  <a:cubicBezTo>
                    <a:pt x="35067" y="3099"/>
                    <a:pt x="30664" y="848"/>
                    <a:pt x="25705" y="522"/>
                  </a:cubicBezTo>
                  <a:lnTo>
                    <a:pt x="18627" y="33"/>
                  </a:lnTo>
                  <a:cubicBezTo>
                    <a:pt x="18040" y="0"/>
                    <a:pt x="17452" y="0"/>
                    <a:pt x="16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0;p41">
              <a:extLst>
                <a:ext uri="{FF2B5EF4-FFF2-40B4-BE49-F238E27FC236}">
                  <a16:creationId xmlns:a16="http://schemas.microsoft.com/office/drawing/2014/main" id="{79DB4B54-4F88-413F-A8A6-A18878D40291}"/>
                </a:ext>
              </a:extLst>
            </p:cNvPr>
            <p:cNvSpPr/>
            <p:nvPr/>
          </p:nvSpPr>
          <p:spPr>
            <a:xfrm>
              <a:off x="3473200" y="2970850"/>
              <a:ext cx="649975" cy="854650"/>
            </a:xfrm>
            <a:custGeom>
              <a:avLst/>
              <a:gdLst/>
              <a:ahLst/>
              <a:cxnLst/>
              <a:rect l="l" t="t" r="r" b="b"/>
              <a:pathLst>
                <a:path w="25999" h="34186" extrusionOk="0">
                  <a:moveTo>
                    <a:pt x="12983" y="6818"/>
                  </a:moveTo>
                  <a:cubicBezTo>
                    <a:pt x="13798" y="7764"/>
                    <a:pt x="15429" y="10536"/>
                    <a:pt x="17125" y="16897"/>
                  </a:cubicBezTo>
                  <a:cubicBezTo>
                    <a:pt x="18169" y="20779"/>
                    <a:pt x="18854" y="24726"/>
                    <a:pt x="19213" y="27662"/>
                  </a:cubicBezTo>
                  <a:lnTo>
                    <a:pt x="6785" y="27662"/>
                  </a:lnTo>
                  <a:cubicBezTo>
                    <a:pt x="7111" y="24726"/>
                    <a:pt x="7829" y="20779"/>
                    <a:pt x="8840" y="16897"/>
                  </a:cubicBezTo>
                  <a:cubicBezTo>
                    <a:pt x="10504" y="10569"/>
                    <a:pt x="12135" y="7764"/>
                    <a:pt x="12983" y="6818"/>
                  </a:cubicBezTo>
                  <a:close/>
                  <a:moveTo>
                    <a:pt x="12950" y="0"/>
                  </a:moveTo>
                  <a:cubicBezTo>
                    <a:pt x="8807" y="0"/>
                    <a:pt x="5611" y="4371"/>
                    <a:pt x="2936" y="13766"/>
                  </a:cubicBezTo>
                  <a:cubicBezTo>
                    <a:pt x="1272" y="19605"/>
                    <a:pt x="0" y="26977"/>
                    <a:pt x="0" y="30924"/>
                  </a:cubicBezTo>
                  <a:cubicBezTo>
                    <a:pt x="0" y="32718"/>
                    <a:pt x="1468" y="34186"/>
                    <a:pt x="3262" y="34186"/>
                  </a:cubicBezTo>
                  <a:lnTo>
                    <a:pt x="22736" y="34186"/>
                  </a:lnTo>
                  <a:cubicBezTo>
                    <a:pt x="24530" y="34186"/>
                    <a:pt x="25998" y="32718"/>
                    <a:pt x="25998" y="30924"/>
                  </a:cubicBezTo>
                  <a:cubicBezTo>
                    <a:pt x="25998" y="30826"/>
                    <a:pt x="25965" y="30761"/>
                    <a:pt x="25965" y="30663"/>
                  </a:cubicBezTo>
                  <a:cubicBezTo>
                    <a:pt x="25933" y="26683"/>
                    <a:pt x="24661" y="19507"/>
                    <a:pt x="23030" y="13766"/>
                  </a:cubicBezTo>
                  <a:cubicBezTo>
                    <a:pt x="20322" y="4371"/>
                    <a:pt x="17125" y="0"/>
                    <a:pt x="12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81;p41">
              <a:extLst>
                <a:ext uri="{FF2B5EF4-FFF2-40B4-BE49-F238E27FC236}">
                  <a16:creationId xmlns:a16="http://schemas.microsoft.com/office/drawing/2014/main" id="{11DD04E7-2AB0-424D-B5F9-97F5E320B99D}"/>
                </a:ext>
              </a:extLst>
            </p:cNvPr>
            <p:cNvSpPr/>
            <p:nvPr/>
          </p:nvSpPr>
          <p:spPr>
            <a:xfrm>
              <a:off x="2520700" y="3626125"/>
              <a:ext cx="2556600" cy="851775"/>
            </a:xfrm>
            <a:custGeom>
              <a:avLst/>
              <a:gdLst/>
              <a:ahLst/>
              <a:cxnLst/>
              <a:rect l="l" t="t" r="r" b="b"/>
              <a:pathLst>
                <a:path w="102264" h="34071" extrusionOk="0">
                  <a:moveTo>
                    <a:pt x="3644" y="1"/>
                  </a:moveTo>
                  <a:cubicBezTo>
                    <a:pt x="2291" y="1"/>
                    <a:pt x="1021" y="860"/>
                    <a:pt x="555" y="2234"/>
                  </a:cubicBezTo>
                  <a:cubicBezTo>
                    <a:pt x="0" y="3930"/>
                    <a:pt x="913" y="5789"/>
                    <a:pt x="2642" y="6344"/>
                  </a:cubicBezTo>
                  <a:lnTo>
                    <a:pt x="18561" y="11693"/>
                  </a:lnTo>
                  <a:lnTo>
                    <a:pt x="18561" y="20827"/>
                  </a:lnTo>
                  <a:cubicBezTo>
                    <a:pt x="18561" y="29537"/>
                    <a:pt x="27792" y="34071"/>
                    <a:pt x="36958" y="34071"/>
                  </a:cubicBezTo>
                  <a:lnTo>
                    <a:pt x="64685" y="34071"/>
                  </a:lnTo>
                  <a:cubicBezTo>
                    <a:pt x="68893" y="34071"/>
                    <a:pt x="73297" y="33059"/>
                    <a:pt x="76689" y="31265"/>
                  </a:cubicBezTo>
                  <a:cubicBezTo>
                    <a:pt x="81256" y="28851"/>
                    <a:pt x="83800" y="25231"/>
                    <a:pt x="83800" y="21023"/>
                  </a:cubicBezTo>
                  <a:cubicBezTo>
                    <a:pt x="83800" y="20957"/>
                    <a:pt x="83768" y="20860"/>
                    <a:pt x="83768" y="20794"/>
                  </a:cubicBezTo>
                  <a:lnTo>
                    <a:pt x="83768" y="11693"/>
                  </a:lnTo>
                  <a:lnTo>
                    <a:pt x="99621" y="6344"/>
                  </a:lnTo>
                  <a:cubicBezTo>
                    <a:pt x="101317" y="5789"/>
                    <a:pt x="102263" y="3930"/>
                    <a:pt x="101676" y="2234"/>
                  </a:cubicBezTo>
                  <a:cubicBezTo>
                    <a:pt x="101209" y="860"/>
                    <a:pt x="99960" y="1"/>
                    <a:pt x="98599" y="1"/>
                  </a:cubicBezTo>
                  <a:cubicBezTo>
                    <a:pt x="98247" y="1"/>
                    <a:pt x="97888" y="58"/>
                    <a:pt x="97533" y="179"/>
                  </a:cubicBezTo>
                  <a:lnTo>
                    <a:pt x="79462" y="6246"/>
                  </a:lnTo>
                  <a:cubicBezTo>
                    <a:pt x="78157" y="6703"/>
                    <a:pt x="77244" y="7942"/>
                    <a:pt x="77244" y="9345"/>
                  </a:cubicBezTo>
                  <a:lnTo>
                    <a:pt x="77244" y="21023"/>
                  </a:lnTo>
                  <a:cubicBezTo>
                    <a:pt x="77244" y="21088"/>
                    <a:pt x="77244" y="21153"/>
                    <a:pt x="77244" y="21186"/>
                  </a:cubicBezTo>
                  <a:cubicBezTo>
                    <a:pt x="77179" y="22817"/>
                    <a:pt x="75906" y="24252"/>
                    <a:pt x="73982" y="25329"/>
                  </a:cubicBezTo>
                  <a:lnTo>
                    <a:pt x="73982" y="24285"/>
                  </a:lnTo>
                  <a:cubicBezTo>
                    <a:pt x="73982" y="22491"/>
                    <a:pt x="72547" y="21023"/>
                    <a:pt x="70720" y="21023"/>
                  </a:cubicBezTo>
                  <a:cubicBezTo>
                    <a:pt x="68926" y="21023"/>
                    <a:pt x="67458" y="22491"/>
                    <a:pt x="67458" y="24285"/>
                  </a:cubicBezTo>
                  <a:lnTo>
                    <a:pt x="67458" y="27351"/>
                  </a:lnTo>
                  <a:cubicBezTo>
                    <a:pt x="66545" y="27481"/>
                    <a:pt x="65599" y="27547"/>
                    <a:pt x="64685" y="27547"/>
                  </a:cubicBezTo>
                  <a:lnTo>
                    <a:pt x="60934" y="27547"/>
                  </a:lnTo>
                  <a:lnTo>
                    <a:pt x="60934" y="24285"/>
                  </a:lnTo>
                  <a:cubicBezTo>
                    <a:pt x="60934" y="22491"/>
                    <a:pt x="59499" y="21023"/>
                    <a:pt x="57672" y="21023"/>
                  </a:cubicBezTo>
                  <a:cubicBezTo>
                    <a:pt x="55878" y="21023"/>
                    <a:pt x="54410" y="22491"/>
                    <a:pt x="54410" y="24285"/>
                  </a:cubicBezTo>
                  <a:lnTo>
                    <a:pt x="54410" y="27547"/>
                  </a:lnTo>
                  <a:lnTo>
                    <a:pt x="47919" y="27547"/>
                  </a:lnTo>
                  <a:lnTo>
                    <a:pt x="47919" y="24285"/>
                  </a:lnTo>
                  <a:cubicBezTo>
                    <a:pt x="47919" y="22491"/>
                    <a:pt x="46451" y="21023"/>
                    <a:pt x="44657" y="21023"/>
                  </a:cubicBezTo>
                  <a:cubicBezTo>
                    <a:pt x="42830" y="21023"/>
                    <a:pt x="41395" y="22491"/>
                    <a:pt x="41395" y="24285"/>
                  </a:cubicBezTo>
                  <a:lnTo>
                    <a:pt x="41395" y="27547"/>
                  </a:lnTo>
                  <a:lnTo>
                    <a:pt x="36958" y="27547"/>
                  </a:lnTo>
                  <a:cubicBezTo>
                    <a:pt x="36208" y="27547"/>
                    <a:pt x="35523" y="27514"/>
                    <a:pt x="34871" y="27449"/>
                  </a:cubicBezTo>
                  <a:lnTo>
                    <a:pt x="34871" y="24285"/>
                  </a:lnTo>
                  <a:cubicBezTo>
                    <a:pt x="34871" y="22491"/>
                    <a:pt x="33403" y="21023"/>
                    <a:pt x="31609" y="21023"/>
                  </a:cubicBezTo>
                  <a:cubicBezTo>
                    <a:pt x="29782" y="21023"/>
                    <a:pt x="28347" y="22491"/>
                    <a:pt x="28347" y="24285"/>
                  </a:cubicBezTo>
                  <a:lnTo>
                    <a:pt x="28347" y="25492"/>
                  </a:lnTo>
                  <a:cubicBezTo>
                    <a:pt x="26129" y="24122"/>
                    <a:pt x="25085" y="22295"/>
                    <a:pt x="25085" y="20827"/>
                  </a:cubicBezTo>
                  <a:lnTo>
                    <a:pt x="25085" y="9345"/>
                  </a:lnTo>
                  <a:cubicBezTo>
                    <a:pt x="25085" y="7942"/>
                    <a:pt x="24171" y="6703"/>
                    <a:pt x="22834" y="6246"/>
                  </a:cubicBezTo>
                  <a:lnTo>
                    <a:pt x="4697" y="179"/>
                  </a:lnTo>
                  <a:cubicBezTo>
                    <a:pt x="4349" y="58"/>
                    <a:pt x="3994" y="1"/>
                    <a:pt x="3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82;p41">
              <a:extLst>
                <a:ext uri="{FF2B5EF4-FFF2-40B4-BE49-F238E27FC236}">
                  <a16:creationId xmlns:a16="http://schemas.microsoft.com/office/drawing/2014/main" id="{9DAD23AF-3167-4850-8DD9-E09FD651BC72}"/>
                </a:ext>
              </a:extLst>
            </p:cNvPr>
            <p:cNvSpPr/>
            <p:nvPr/>
          </p:nvSpPr>
          <p:spPr>
            <a:xfrm>
              <a:off x="4129650" y="597175"/>
              <a:ext cx="454275" cy="241175"/>
            </a:xfrm>
            <a:custGeom>
              <a:avLst/>
              <a:gdLst/>
              <a:ahLst/>
              <a:cxnLst/>
              <a:rect l="l" t="t" r="r" b="b"/>
              <a:pathLst>
                <a:path w="18171" h="9647" extrusionOk="0">
                  <a:moveTo>
                    <a:pt x="3572" y="0"/>
                  </a:moveTo>
                  <a:cubicBezTo>
                    <a:pt x="2036" y="0"/>
                    <a:pt x="645" y="1074"/>
                    <a:pt x="327" y="2633"/>
                  </a:cubicBezTo>
                  <a:cubicBezTo>
                    <a:pt x="1" y="4394"/>
                    <a:pt x="1143" y="6123"/>
                    <a:pt x="2904" y="6482"/>
                  </a:cubicBezTo>
                  <a:cubicBezTo>
                    <a:pt x="6460" y="7167"/>
                    <a:pt x="9983" y="8178"/>
                    <a:pt x="13343" y="9451"/>
                  </a:cubicBezTo>
                  <a:cubicBezTo>
                    <a:pt x="13734" y="9581"/>
                    <a:pt x="14125" y="9646"/>
                    <a:pt x="14484" y="9646"/>
                  </a:cubicBezTo>
                  <a:cubicBezTo>
                    <a:pt x="15822" y="9646"/>
                    <a:pt x="17061" y="8863"/>
                    <a:pt x="17550" y="7559"/>
                  </a:cubicBezTo>
                  <a:cubicBezTo>
                    <a:pt x="18170" y="5862"/>
                    <a:pt x="17322" y="3970"/>
                    <a:pt x="15659" y="3351"/>
                  </a:cubicBezTo>
                  <a:cubicBezTo>
                    <a:pt x="11940" y="1948"/>
                    <a:pt x="8091" y="839"/>
                    <a:pt x="4176" y="56"/>
                  </a:cubicBezTo>
                  <a:cubicBezTo>
                    <a:pt x="3974" y="18"/>
                    <a:pt x="3772" y="0"/>
                    <a:pt x="3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83;p41">
              <a:extLst>
                <a:ext uri="{FF2B5EF4-FFF2-40B4-BE49-F238E27FC236}">
                  <a16:creationId xmlns:a16="http://schemas.microsoft.com/office/drawing/2014/main" id="{5CD16C16-625C-43E1-A16A-5072C2B2E414}"/>
                </a:ext>
              </a:extLst>
            </p:cNvPr>
            <p:cNvSpPr/>
            <p:nvPr/>
          </p:nvSpPr>
          <p:spPr>
            <a:xfrm>
              <a:off x="4655650" y="798325"/>
              <a:ext cx="647525" cy="588025"/>
            </a:xfrm>
            <a:custGeom>
              <a:avLst/>
              <a:gdLst/>
              <a:ahLst/>
              <a:cxnLst/>
              <a:rect l="l" t="t" r="r" b="b"/>
              <a:pathLst>
                <a:path w="25901" h="23521" extrusionOk="0">
                  <a:moveTo>
                    <a:pt x="3703" y="1"/>
                  </a:moveTo>
                  <a:cubicBezTo>
                    <a:pt x="2592" y="1"/>
                    <a:pt x="1518" y="565"/>
                    <a:pt x="914" y="1600"/>
                  </a:cubicBezTo>
                  <a:cubicBezTo>
                    <a:pt x="1" y="3133"/>
                    <a:pt x="490" y="5156"/>
                    <a:pt x="2056" y="6069"/>
                  </a:cubicBezTo>
                  <a:cubicBezTo>
                    <a:pt x="5285" y="7994"/>
                    <a:pt x="8351" y="10212"/>
                    <a:pt x="11124" y="12691"/>
                  </a:cubicBezTo>
                  <a:cubicBezTo>
                    <a:pt x="14354" y="15562"/>
                    <a:pt x="17191" y="18726"/>
                    <a:pt x="19507" y="22118"/>
                  </a:cubicBezTo>
                  <a:cubicBezTo>
                    <a:pt x="20160" y="23031"/>
                    <a:pt x="21171" y="23521"/>
                    <a:pt x="22215" y="23521"/>
                  </a:cubicBezTo>
                  <a:cubicBezTo>
                    <a:pt x="22835" y="23521"/>
                    <a:pt x="23487" y="23325"/>
                    <a:pt x="24042" y="22934"/>
                  </a:cubicBezTo>
                  <a:cubicBezTo>
                    <a:pt x="25542" y="21922"/>
                    <a:pt x="25901" y="19867"/>
                    <a:pt x="24890" y="18399"/>
                  </a:cubicBezTo>
                  <a:cubicBezTo>
                    <a:pt x="22248" y="14583"/>
                    <a:pt x="19083" y="11027"/>
                    <a:pt x="15463" y="7831"/>
                  </a:cubicBezTo>
                  <a:cubicBezTo>
                    <a:pt x="12396" y="5058"/>
                    <a:pt x="8971" y="2579"/>
                    <a:pt x="5383" y="459"/>
                  </a:cubicBezTo>
                  <a:cubicBezTo>
                    <a:pt x="4852" y="149"/>
                    <a:pt x="4273" y="1"/>
                    <a:pt x="3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684;p41">
            <a:extLst>
              <a:ext uri="{FF2B5EF4-FFF2-40B4-BE49-F238E27FC236}">
                <a16:creationId xmlns:a16="http://schemas.microsoft.com/office/drawing/2014/main" id="{8301A114-6FC6-4ED9-9C22-98EA02535663}"/>
              </a:ext>
            </a:extLst>
          </p:cNvPr>
          <p:cNvGrpSpPr/>
          <p:nvPr/>
        </p:nvGrpSpPr>
        <p:grpSpPr>
          <a:xfrm>
            <a:off x="5411637" y="1507369"/>
            <a:ext cx="290709" cy="290709"/>
            <a:chOff x="1190625" y="238125"/>
            <a:chExt cx="5219200" cy="5219200"/>
          </a:xfrm>
        </p:grpSpPr>
        <p:sp>
          <p:nvSpPr>
            <p:cNvPr id="143" name="Google Shape;1685;p41">
              <a:extLst>
                <a:ext uri="{FF2B5EF4-FFF2-40B4-BE49-F238E27FC236}">
                  <a16:creationId xmlns:a16="http://schemas.microsoft.com/office/drawing/2014/main" id="{814837F3-1F9B-4DC0-A138-E11E64720B6B}"/>
                </a:ext>
              </a:extLst>
            </p:cNvPr>
            <p:cNvSpPr/>
            <p:nvPr/>
          </p:nvSpPr>
          <p:spPr>
            <a:xfrm>
              <a:off x="3066250" y="2113750"/>
              <a:ext cx="1467925" cy="1467925"/>
            </a:xfrm>
            <a:custGeom>
              <a:avLst/>
              <a:gdLst/>
              <a:ahLst/>
              <a:cxnLst/>
              <a:rect l="l" t="t" r="r" b="b"/>
              <a:pathLst>
                <a:path w="58717" h="58717" extrusionOk="0">
                  <a:moveTo>
                    <a:pt x="29359" y="6525"/>
                  </a:moveTo>
                  <a:cubicBezTo>
                    <a:pt x="41950" y="6525"/>
                    <a:pt x="52192" y="16767"/>
                    <a:pt x="52192" y="29359"/>
                  </a:cubicBezTo>
                  <a:cubicBezTo>
                    <a:pt x="52192" y="41950"/>
                    <a:pt x="41950" y="52192"/>
                    <a:pt x="29359" y="52192"/>
                  </a:cubicBezTo>
                  <a:cubicBezTo>
                    <a:pt x="16767" y="52192"/>
                    <a:pt x="6525" y="41950"/>
                    <a:pt x="6525" y="29359"/>
                  </a:cubicBezTo>
                  <a:cubicBezTo>
                    <a:pt x="6525" y="16767"/>
                    <a:pt x="16767" y="6525"/>
                    <a:pt x="29359" y="6525"/>
                  </a:cubicBezTo>
                  <a:close/>
                  <a:moveTo>
                    <a:pt x="29359" y="1"/>
                  </a:moveTo>
                  <a:cubicBezTo>
                    <a:pt x="13179" y="1"/>
                    <a:pt x="1" y="13179"/>
                    <a:pt x="1" y="29359"/>
                  </a:cubicBezTo>
                  <a:cubicBezTo>
                    <a:pt x="1" y="45538"/>
                    <a:pt x="13179" y="58716"/>
                    <a:pt x="29359" y="58716"/>
                  </a:cubicBezTo>
                  <a:cubicBezTo>
                    <a:pt x="45538" y="58716"/>
                    <a:pt x="58716" y="45538"/>
                    <a:pt x="58716" y="29359"/>
                  </a:cubicBezTo>
                  <a:cubicBezTo>
                    <a:pt x="58716" y="13179"/>
                    <a:pt x="45538" y="1"/>
                    <a:pt x="29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86;p41">
              <a:extLst>
                <a:ext uri="{FF2B5EF4-FFF2-40B4-BE49-F238E27FC236}">
                  <a16:creationId xmlns:a16="http://schemas.microsoft.com/office/drawing/2014/main" id="{685BFC07-8550-4CD1-A5EE-B069056C4243}"/>
                </a:ext>
              </a:extLst>
            </p:cNvPr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4384" y="6524"/>
                  </a:moveTo>
                  <a:cubicBezTo>
                    <a:pt x="130512" y="6524"/>
                    <a:pt x="155107" y="16701"/>
                    <a:pt x="173570" y="35197"/>
                  </a:cubicBezTo>
                  <a:cubicBezTo>
                    <a:pt x="192066" y="53660"/>
                    <a:pt x="202243" y="78255"/>
                    <a:pt x="202243" y="104384"/>
                  </a:cubicBezTo>
                  <a:cubicBezTo>
                    <a:pt x="202243" y="130512"/>
                    <a:pt x="192066" y="155107"/>
                    <a:pt x="173570" y="173570"/>
                  </a:cubicBezTo>
                  <a:cubicBezTo>
                    <a:pt x="155107" y="192066"/>
                    <a:pt x="130512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107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202" y="178202"/>
                  </a:cubicBezTo>
                  <a:cubicBezTo>
                    <a:pt x="197905" y="158467"/>
                    <a:pt x="208767" y="132274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87;p41">
              <a:extLst>
                <a:ext uri="{FF2B5EF4-FFF2-40B4-BE49-F238E27FC236}">
                  <a16:creationId xmlns:a16="http://schemas.microsoft.com/office/drawing/2014/main" id="{B2C6FAF7-FABC-43DA-8665-110FC2B39CD7}"/>
                </a:ext>
              </a:extLst>
            </p:cNvPr>
            <p:cNvSpPr/>
            <p:nvPr/>
          </p:nvSpPr>
          <p:spPr>
            <a:xfrm>
              <a:off x="1697025" y="645850"/>
              <a:ext cx="4206375" cy="4301250"/>
            </a:xfrm>
            <a:custGeom>
              <a:avLst/>
              <a:gdLst/>
              <a:ahLst/>
              <a:cxnLst/>
              <a:rect l="l" t="t" r="r" b="b"/>
              <a:pathLst>
                <a:path w="168255" h="172050" extrusionOk="0">
                  <a:moveTo>
                    <a:pt x="84128" y="6525"/>
                  </a:moveTo>
                  <a:cubicBezTo>
                    <a:pt x="101710" y="6525"/>
                    <a:pt x="118476" y="12038"/>
                    <a:pt x="132568" y="22476"/>
                  </a:cubicBezTo>
                  <a:cubicBezTo>
                    <a:pt x="145225" y="31838"/>
                    <a:pt x="154750" y="44397"/>
                    <a:pt x="160328" y="58945"/>
                  </a:cubicBezTo>
                  <a:cubicBezTo>
                    <a:pt x="158273" y="59402"/>
                    <a:pt x="156478" y="60478"/>
                    <a:pt x="155141" y="61979"/>
                  </a:cubicBezTo>
                  <a:lnTo>
                    <a:pt x="117563" y="61979"/>
                  </a:lnTo>
                  <a:cubicBezTo>
                    <a:pt x="109538" y="51736"/>
                    <a:pt x="97176" y="45669"/>
                    <a:pt x="84128" y="45669"/>
                  </a:cubicBezTo>
                  <a:cubicBezTo>
                    <a:pt x="71080" y="45669"/>
                    <a:pt x="58717" y="51736"/>
                    <a:pt x="50692" y="61979"/>
                  </a:cubicBezTo>
                  <a:lnTo>
                    <a:pt x="13114" y="61979"/>
                  </a:lnTo>
                  <a:cubicBezTo>
                    <a:pt x="11777" y="60478"/>
                    <a:pt x="9983" y="59402"/>
                    <a:pt x="7928" y="58945"/>
                  </a:cubicBezTo>
                  <a:cubicBezTo>
                    <a:pt x="13506" y="44397"/>
                    <a:pt x="23031" y="31838"/>
                    <a:pt x="35687" y="22476"/>
                  </a:cubicBezTo>
                  <a:cubicBezTo>
                    <a:pt x="49779" y="12038"/>
                    <a:pt x="66545" y="6525"/>
                    <a:pt x="84128" y="6525"/>
                  </a:cubicBezTo>
                  <a:close/>
                  <a:moveTo>
                    <a:pt x="84128" y="52193"/>
                  </a:moveTo>
                  <a:cubicBezTo>
                    <a:pt x="95642" y="52193"/>
                    <a:pt x="106537" y="57771"/>
                    <a:pt x="113290" y="67133"/>
                  </a:cubicBezTo>
                  <a:cubicBezTo>
                    <a:pt x="113877" y="68013"/>
                    <a:pt x="114888" y="68503"/>
                    <a:pt x="115932" y="68503"/>
                  </a:cubicBezTo>
                  <a:lnTo>
                    <a:pt x="152629" y="68503"/>
                  </a:lnTo>
                  <a:lnTo>
                    <a:pt x="152629" y="107646"/>
                  </a:lnTo>
                  <a:lnTo>
                    <a:pt x="119977" y="107646"/>
                  </a:lnTo>
                  <a:cubicBezTo>
                    <a:pt x="111006" y="107646"/>
                    <a:pt x="103699" y="114953"/>
                    <a:pt x="103699" y="123924"/>
                  </a:cubicBezTo>
                  <a:lnTo>
                    <a:pt x="103699" y="156576"/>
                  </a:lnTo>
                  <a:lnTo>
                    <a:pt x="64556" y="156576"/>
                  </a:lnTo>
                  <a:lnTo>
                    <a:pt x="64556" y="123924"/>
                  </a:lnTo>
                  <a:cubicBezTo>
                    <a:pt x="64556" y="114953"/>
                    <a:pt x="57249" y="107646"/>
                    <a:pt x="48278" y="107646"/>
                  </a:cubicBezTo>
                  <a:lnTo>
                    <a:pt x="15626" y="107646"/>
                  </a:lnTo>
                  <a:lnTo>
                    <a:pt x="15626" y="68503"/>
                  </a:lnTo>
                  <a:lnTo>
                    <a:pt x="52323" y="68503"/>
                  </a:lnTo>
                  <a:cubicBezTo>
                    <a:pt x="53367" y="68503"/>
                    <a:pt x="54378" y="68013"/>
                    <a:pt x="54965" y="67133"/>
                  </a:cubicBezTo>
                  <a:cubicBezTo>
                    <a:pt x="61718" y="57771"/>
                    <a:pt x="72613" y="52193"/>
                    <a:pt x="84128" y="52193"/>
                  </a:cubicBezTo>
                  <a:close/>
                  <a:moveTo>
                    <a:pt x="48278" y="114170"/>
                  </a:moveTo>
                  <a:cubicBezTo>
                    <a:pt x="53661" y="114170"/>
                    <a:pt x="58032" y="118542"/>
                    <a:pt x="58032" y="123924"/>
                  </a:cubicBezTo>
                  <a:lnTo>
                    <a:pt x="58032" y="159088"/>
                  </a:lnTo>
                  <a:cubicBezTo>
                    <a:pt x="56531" y="160425"/>
                    <a:pt x="55455" y="162220"/>
                    <a:pt x="54998" y="164275"/>
                  </a:cubicBezTo>
                  <a:cubicBezTo>
                    <a:pt x="33404" y="155989"/>
                    <a:pt x="16213" y="138798"/>
                    <a:pt x="7928" y="117204"/>
                  </a:cubicBezTo>
                  <a:cubicBezTo>
                    <a:pt x="9983" y="116747"/>
                    <a:pt x="11777" y="115671"/>
                    <a:pt x="13114" y="114170"/>
                  </a:cubicBezTo>
                  <a:close/>
                  <a:moveTo>
                    <a:pt x="155141" y="114170"/>
                  </a:moveTo>
                  <a:cubicBezTo>
                    <a:pt x="156478" y="115671"/>
                    <a:pt x="158273" y="116747"/>
                    <a:pt x="160328" y="117204"/>
                  </a:cubicBezTo>
                  <a:cubicBezTo>
                    <a:pt x="152042" y="138798"/>
                    <a:pt x="134851" y="155989"/>
                    <a:pt x="113257" y="164275"/>
                  </a:cubicBezTo>
                  <a:cubicBezTo>
                    <a:pt x="112800" y="162220"/>
                    <a:pt x="111724" y="160425"/>
                    <a:pt x="110223" y="159088"/>
                  </a:cubicBezTo>
                  <a:lnTo>
                    <a:pt x="110223" y="123924"/>
                  </a:lnTo>
                  <a:cubicBezTo>
                    <a:pt x="110223" y="118542"/>
                    <a:pt x="114595" y="114170"/>
                    <a:pt x="119977" y="114170"/>
                  </a:cubicBezTo>
                  <a:close/>
                  <a:moveTo>
                    <a:pt x="84128" y="1"/>
                  </a:moveTo>
                  <a:cubicBezTo>
                    <a:pt x="65143" y="1"/>
                    <a:pt x="47039" y="5970"/>
                    <a:pt x="31805" y="17224"/>
                  </a:cubicBezTo>
                  <a:cubicBezTo>
                    <a:pt x="16898" y="28250"/>
                    <a:pt x="6003" y="43385"/>
                    <a:pt x="295" y="60967"/>
                  </a:cubicBezTo>
                  <a:cubicBezTo>
                    <a:pt x="1" y="61979"/>
                    <a:pt x="164" y="63055"/>
                    <a:pt x="784" y="63903"/>
                  </a:cubicBezTo>
                  <a:cubicBezTo>
                    <a:pt x="1404" y="64751"/>
                    <a:pt x="2382" y="65241"/>
                    <a:pt x="3426" y="65241"/>
                  </a:cubicBezTo>
                  <a:lnTo>
                    <a:pt x="5840" y="65241"/>
                  </a:lnTo>
                  <a:cubicBezTo>
                    <a:pt x="7634" y="65241"/>
                    <a:pt x="9102" y="66709"/>
                    <a:pt x="9102" y="68503"/>
                  </a:cubicBezTo>
                  <a:lnTo>
                    <a:pt x="9102" y="107646"/>
                  </a:lnTo>
                  <a:cubicBezTo>
                    <a:pt x="9102" y="109441"/>
                    <a:pt x="7634" y="110908"/>
                    <a:pt x="5840" y="110908"/>
                  </a:cubicBezTo>
                  <a:lnTo>
                    <a:pt x="3426" y="110908"/>
                  </a:lnTo>
                  <a:cubicBezTo>
                    <a:pt x="2382" y="110908"/>
                    <a:pt x="1404" y="111398"/>
                    <a:pt x="784" y="112246"/>
                  </a:cubicBezTo>
                  <a:cubicBezTo>
                    <a:pt x="164" y="113094"/>
                    <a:pt x="1" y="114170"/>
                    <a:pt x="295" y="115182"/>
                  </a:cubicBezTo>
                  <a:cubicBezTo>
                    <a:pt x="8971" y="142028"/>
                    <a:pt x="30174" y="163231"/>
                    <a:pt x="57020" y="171908"/>
                  </a:cubicBezTo>
                  <a:cubicBezTo>
                    <a:pt x="57345" y="172002"/>
                    <a:pt x="57677" y="172049"/>
                    <a:pt x="58006" y="172049"/>
                  </a:cubicBezTo>
                  <a:cubicBezTo>
                    <a:pt x="58700" y="172049"/>
                    <a:pt x="59381" y="171839"/>
                    <a:pt x="59956" y="171418"/>
                  </a:cubicBezTo>
                  <a:cubicBezTo>
                    <a:pt x="60804" y="170799"/>
                    <a:pt x="61294" y="169820"/>
                    <a:pt x="61294" y="168776"/>
                  </a:cubicBezTo>
                  <a:lnTo>
                    <a:pt x="61294" y="166362"/>
                  </a:lnTo>
                  <a:cubicBezTo>
                    <a:pt x="61294" y="164568"/>
                    <a:pt x="62762" y="163100"/>
                    <a:pt x="64556" y="163100"/>
                  </a:cubicBezTo>
                  <a:lnTo>
                    <a:pt x="103699" y="163100"/>
                  </a:lnTo>
                  <a:cubicBezTo>
                    <a:pt x="105494" y="163100"/>
                    <a:pt x="106961" y="164568"/>
                    <a:pt x="106961" y="166362"/>
                  </a:cubicBezTo>
                  <a:lnTo>
                    <a:pt x="106961" y="168776"/>
                  </a:lnTo>
                  <a:cubicBezTo>
                    <a:pt x="106961" y="169820"/>
                    <a:pt x="107451" y="170799"/>
                    <a:pt x="108299" y="171418"/>
                  </a:cubicBezTo>
                  <a:cubicBezTo>
                    <a:pt x="108853" y="171842"/>
                    <a:pt x="109538" y="172038"/>
                    <a:pt x="110223" y="172038"/>
                  </a:cubicBezTo>
                  <a:cubicBezTo>
                    <a:pt x="110550" y="172038"/>
                    <a:pt x="110908" y="172005"/>
                    <a:pt x="111235" y="171908"/>
                  </a:cubicBezTo>
                  <a:cubicBezTo>
                    <a:pt x="138081" y="163231"/>
                    <a:pt x="159284" y="142028"/>
                    <a:pt x="167961" y="115182"/>
                  </a:cubicBezTo>
                  <a:cubicBezTo>
                    <a:pt x="168254" y="114170"/>
                    <a:pt x="168091" y="113094"/>
                    <a:pt x="167471" y="112246"/>
                  </a:cubicBezTo>
                  <a:cubicBezTo>
                    <a:pt x="166852" y="111398"/>
                    <a:pt x="165873" y="110908"/>
                    <a:pt x="164829" y="110908"/>
                  </a:cubicBezTo>
                  <a:lnTo>
                    <a:pt x="162415" y="110908"/>
                  </a:lnTo>
                  <a:cubicBezTo>
                    <a:pt x="160621" y="110908"/>
                    <a:pt x="159153" y="109441"/>
                    <a:pt x="159153" y="107646"/>
                  </a:cubicBezTo>
                  <a:lnTo>
                    <a:pt x="159153" y="68503"/>
                  </a:lnTo>
                  <a:cubicBezTo>
                    <a:pt x="159153" y="66709"/>
                    <a:pt x="160621" y="65241"/>
                    <a:pt x="162415" y="65241"/>
                  </a:cubicBezTo>
                  <a:lnTo>
                    <a:pt x="164829" y="65241"/>
                  </a:lnTo>
                  <a:cubicBezTo>
                    <a:pt x="165873" y="65241"/>
                    <a:pt x="166852" y="64751"/>
                    <a:pt x="167471" y="63903"/>
                  </a:cubicBezTo>
                  <a:cubicBezTo>
                    <a:pt x="168091" y="63055"/>
                    <a:pt x="168254" y="61979"/>
                    <a:pt x="167961" y="60967"/>
                  </a:cubicBezTo>
                  <a:cubicBezTo>
                    <a:pt x="162252" y="43385"/>
                    <a:pt x="151390" y="28250"/>
                    <a:pt x="136450" y="17224"/>
                  </a:cubicBezTo>
                  <a:cubicBezTo>
                    <a:pt x="121216" y="5970"/>
                    <a:pt x="103112" y="1"/>
                    <a:pt x="84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88;p41">
              <a:extLst>
                <a:ext uri="{FF2B5EF4-FFF2-40B4-BE49-F238E27FC236}">
                  <a16:creationId xmlns:a16="http://schemas.microsoft.com/office/drawing/2014/main" id="{A5CD8E4E-A894-40F7-86F7-D6FFBBDDF9D4}"/>
                </a:ext>
              </a:extLst>
            </p:cNvPr>
            <p:cNvSpPr/>
            <p:nvPr/>
          </p:nvSpPr>
          <p:spPr>
            <a:xfrm>
              <a:off x="2169200" y="2766150"/>
              <a:ext cx="326225" cy="163125"/>
            </a:xfrm>
            <a:custGeom>
              <a:avLst/>
              <a:gdLst/>
              <a:ahLst/>
              <a:cxnLst/>
              <a:rect l="l" t="t" r="r" b="b"/>
              <a:pathLst>
                <a:path w="13049" h="6525" extrusionOk="0">
                  <a:moveTo>
                    <a:pt x="3263" y="1"/>
                  </a:moveTo>
                  <a:cubicBezTo>
                    <a:pt x="1469" y="1"/>
                    <a:pt x="1" y="1468"/>
                    <a:pt x="1" y="3263"/>
                  </a:cubicBezTo>
                  <a:cubicBezTo>
                    <a:pt x="1" y="5057"/>
                    <a:pt x="1469" y="6525"/>
                    <a:pt x="3263" y="6525"/>
                  </a:cubicBezTo>
                  <a:lnTo>
                    <a:pt x="9787" y="6525"/>
                  </a:lnTo>
                  <a:cubicBezTo>
                    <a:pt x="11581" y="6525"/>
                    <a:pt x="13049" y="5057"/>
                    <a:pt x="13049" y="3263"/>
                  </a:cubicBezTo>
                  <a:cubicBezTo>
                    <a:pt x="13049" y="1468"/>
                    <a:pt x="11581" y="1"/>
                    <a:pt x="9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89;p41">
              <a:extLst>
                <a:ext uri="{FF2B5EF4-FFF2-40B4-BE49-F238E27FC236}">
                  <a16:creationId xmlns:a16="http://schemas.microsoft.com/office/drawing/2014/main" id="{9F422A2A-F52C-4C8B-AD03-D0D0701B0C97}"/>
                </a:ext>
              </a:extLst>
            </p:cNvPr>
            <p:cNvSpPr/>
            <p:nvPr/>
          </p:nvSpPr>
          <p:spPr>
            <a:xfrm>
              <a:off x="2658500" y="2766150"/>
              <a:ext cx="326225" cy="163125"/>
            </a:xfrm>
            <a:custGeom>
              <a:avLst/>
              <a:gdLst/>
              <a:ahLst/>
              <a:cxnLst/>
              <a:rect l="l" t="t" r="r" b="b"/>
              <a:pathLst>
                <a:path w="13049" h="6525" extrusionOk="0">
                  <a:moveTo>
                    <a:pt x="3263" y="1"/>
                  </a:moveTo>
                  <a:cubicBezTo>
                    <a:pt x="1469" y="1"/>
                    <a:pt x="1" y="1468"/>
                    <a:pt x="1" y="3263"/>
                  </a:cubicBezTo>
                  <a:cubicBezTo>
                    <a:pt x="1" y="5057"/>
                    <a:pt x="1469" y="6525"/>
                    <a:pt x="3263" y="6525"/>
                  </a:cubicBezTo>
                  <a:lnTo>
                    <a:pt x="9787" y="6525"/>
                  </a:lnTo>
                  <a:cubicBezTo>
                    <a:pt x="11581" y="6525"/>
                    <a:pt x="13049" y="5057"/>
                    <a:pt x="13049" y="3263"/>
                  </a:cubicBezTo>
                  <a:cubicBezTo>
                    <a:pt x="13049" y="1468"/>
                    <a:pt x="11581" y="1"/>
                    <a:pt x="9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0;p41">
              <a:extLst>
                <a:ext uri="{FF2B5EF4-FFF2-40B4-BE49-F238E27FC236}">
                  <a16:creationId xmlns:a16="http://schemas.microsoft.com/office/drawing/2014/main" id="{3A7669C6-C34F-440A-AF84-D09E59ACE183}"/>
                </a:ext>
              </a:extLst>
            </p:cNvPr>
            <p:cNvSpPr/>
            <p:nvPr/>
          </p:nvSpPr>
          <p:spPr>
            <a:xfrm>
              <a:off x="2495400" y="2929250"/>
              <a:ext cx="163125" cy="326225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3263" y="1"/>
                  </a:moveTo>
                  <a:cubicBezTo>
                    <a:pt x="1469" y="1"/>
                    <a:pt x="1" y="1468"/>
                    <a:pt x="1" y="3263"/>
                  </a:cubicBezTo>
                  <a:lnTo>
                    <a:pt x="1" y="9787"/>
                  </a:lnTo>
                  <a:cubicBezTo>
                    <a:pt x="1" y="11581"/>
                    <a:pt x="1469" y="13048"/>
                    <a:pt x="3263" y="13048"/>
                  </a:cubicBezTo>
                  <a:cubicBezTo>
                    <a:pt x="5057" y="13048"/>
                    <a:pt x="6525" y="11581"/>
                    <a:pt x="6525" y="9787"/>
                  </a:cubicBezTo>
                  <a:lnTo>
                    <a:pt x="6525" y="3263"/>
                  </a:lnTo>
                  <a:cubicBezTo>
                    <a:pt x="6525" y="1468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91;p41">
              <a:extLst>
                <a:ext uri="{FF2B5EF4-FFF2-40B4-BE49-F238E27FC236}">
                  <a16:creationId xmlns:a16="http://schemas.microsoft.com/office/drawing/2014/main" id="{42A10923-9DAE-4371-9066-115B86E5815B}"/>
                </a:ext>
              </a:extLst>
            </p:cNvPr>
            <p:cNvSpPr/>
            <p:nvPr/>
          </p:nvSpPr>
          <p:spPr>
            <a:xfrm>
              <a:off x="2495400" y="2439950"/>
              <a:ext cx="163125" cy="326225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3263" y="1"/>
                  </a:moveTo>
                  <a:cubicBezTo>
                    <a:pt x="1469" y="1"/>
                    <a:pt x="1" y="1469"/>
                    <a:pt x="1" y="3263"/>
                  </a:cubicBezTo>
                  <a:lnTo>
                    <a:pt x="1" y="9787"/>
                  </a:lnTo>
                  <a:cubicBezTo>
                    <a:pt x="1" y="11581"/>
                    <a:pt x="1469" y="13049"/>
                    <a:pt x="3263" y="13049"/>
                  </a:cubicBezTo>
                  <a:cubicBezTo>
                    <a:pt x="5057" y="13049"/>
                    <a:pt x="6525" y="11581"/>
                    <a:pt x="6525" y="9787"/>
                  </a:cubicBezTo>
                  <a:lnTo>
                    <a:pt x="6525" y="3263"/>
                  </a:ln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92;p41">
              <a:extLst>
                <a:ext uri="{FF2B5EF4-FFF2-40B4-BE49-F238E27FC236}">
                  <a16:creationId xmlns:a16="http://schemas.microsoft.com/office/drawing/2014/main" id="{6EF0489F-9896-4603-92A9-4D43EC5008E5}"/>
                </a:ext>
              </a:extLst>
            </p:cNvPr>
            <p:cNvSpPr/>
            <p:nvPr/>
          </p:nvSpPr>
          <p:spPr>
            <a:xfrm>
              <a:off x="4901125" y="3010800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1"/>
                  </a:moveTo>
                  <a:cubicBezTo>
                    <a:pt x="2186" y="1"/>
                    <a:pt x="0" y="2186"/>
                    <a:pt x="0" y="4894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4"/>
                  </a:cubicBezTo>
                  <a:cubicBezTo>
                    <a:pt x="9786" y="2186"/>
                    <a:pt x="7601" y="1"/>
                    <a:pt x="4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93;p41">
              <a:extLst>
                <a:ext uri="{FF2B5EF4-FFF2-40B4-BE49-F238E27FC236}">
                  <a16:creationId xmlns:a16="http://schemas.microsoft.com/office/drawing/2014/main" id="{539B430D-B1B6-478B-86D7-50F2CE66CB12}"/>
                </a:ext>
              </a:extLst>
            </p:cNvPr>
            <p:cNvSpPr/>
            <p:nvPr/>
          </p:nvSpPr>
          <p:spPr>
            <a:xfrm>
              <a:off x="4901125" y="2439950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1"/>
                  </a:moveTo>
                  <a:cubicBezTo>
                    <a:pt x="2186" y="1"/>
                    <a:pt x="0" y="2186"/>
                    <a:pt x="0" y="4894"/>
                  </a:cubicBezTo>
                  <a:cubicBezTo>
                    <a:pt x="0" y="7601"/>
                    <a:pt x="2186" y="9787"/>
                    <a:pt x="4893" y="9787"/>
                  </a:cubicBezTo>
                  <a:cubicBezTo>
                    <a:pt x="7601" y="9787"/>
                    <a:pt x="9786" y="7601"/>
                    <a:pt x="9786" y="4894"/>
                  </a:cubicBezTo>
                  <a:cubicBezTo>
                    <a:pt x="9786" y="2186"/>
                    <a:pt x="7601" y="1"/>
                    <a:pt x="4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94;p41">
              <a:extLst>
                <a:ext uri="{FF2B5EF4-FFF2-40B4-BE49-F238E27FC236}">
                  <a16:creationId xmlns:a16="http://schemas.microsoft.com/office/drawing/2014/main" id="{824384BA-9886-4576-B879-8C558FC9BD3B}"/>
                </a:ext>
              </a:extLst>
            </p:cNvPr>
            <p:cNvSpPr/>
            <p:nvPr/>
          </p:nvSpPr>
          <p:spPr>
            <a:xfrm>
              <a:off x="5186550" y="2725375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1"/>
                  </a:moveTo>
                  <a:cubicBezTo>
                    <a:pt x="2186" y="1"/>
                    <a:pt x="0" y="2186"/>
                    <a:pt x="0" y="4894"/>
                  </a:cubicBezTo>
                  <a:cubicBezTo>
                    <a:pt x="0" y="7601"/>
                    <a:pt x="2186" y="9787"/>
                    <a:pt x="4893" y="9787"/>
                  </a:cubicBezTo>
                  <a:cubicBezTo>
                    <a:pt x="7601" y="9787"/>
                    <a:pt x="9786" y="7601"/>
                    <a:pt x="9786" y="4894"/>
                  </a:cubicBezTo>
                  <a:cubicBezTo>
                    <a:pt x="9786" y="2186"/>
                    <a:pt x="7601" y="1"/>
                    <a:pt x="4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95;p41">
              <a:extLst>
                <a:ext uri="{FF2B5EF4-FFF2-40B4-BE49-F238E27FC236}">
                  <a16:creationId xmlns:a16="http://schemas.microsoft.com/office/drawing/2014/main" id="{F93E5AD5-6C66-4F77-B67D-A56BC6C988DE}"/>
                </a:ext>
              </a:extLst>
            </p:cNvPr>
            <p:cNvSpPr/>
            <p:nvPr/>
          </p:nvSpPr>
          <p:spPr>
            <a:xfrm>
              <a:off x="4615700" y="2725375"/>
              <a:ext cx="244675" cy="244675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4893" y="1"/>
                  </a:moveTo>
                  <a:cubicBezTo>
                    <a:pt x="2186" y="1"/>
                    <a:pt x="0" y="2186"/>
                    <a:pt x="0" y="4894"/>
                  </a:cubicBezTo>
                  <a:cubicBezTo>
                    <a:pt x="0" y="7601"/>
                    <a:pt x="2186" y="9787"/>
                    <a:pt x="4893" y="9787"/>
                  </a:cubicBezTo>
                  <a:cubicBezTo>
                    <a:pt x="7601" y="9787"/>
                    <a:pt x="9786" y="7601"/>
                    <a:pt x="9786" y="4894"/>
                  </a:cubicBezTo>
                  <a:cubicBezTo>
                    <a:pt x="9786" y="2186"/>
                    <a:pt x="7601" y="1"/>
                    <a:pt x="4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96;p41">
              <a:extLst>
                <a:ext uri="{FF2B5EF4-FFF2-40B4-BE49-F238E27FC236}">
                  <a16:creationId xmlns:a16="http://schemas.microsoft.com/office/drawing/2014/main" id="{BAFB415A-5630-4890-A117-AAA4A3562A85}"/>
                </a:ext>
              </a:extLst>
            </p:cNvPr>
            <p:cNvSpPr/>
            <p:nvPr/>
          </p:nvSpPr>
          <p:spPr>
            <a:xfrm>
              <a:off x="3392450" y="3744750"/>
              <a:ext cx="326225" cy="163125"/>
            </a:xfrm>
            <a:custGeom>
              <a:avLst/>
              <a:gdLst/>
              <a:ahLst/>
              <a:cxnLst/>
              <a:rect l="l" t="t" r="r" b="b"/>
              <a:pathLst>
                <a:path w="13049" h="6525" extrusionOk="0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cubicBezTo>
                    <a:pt x="1" y="5056"/>
                    <a:pt x="1469" y="6524"/>
                    <a:pt x="3263" y="6524"/>
                  </a:cubicBezTo>
                  <a:lnTo>
                    <a:pt x="9787" y="6524"/>
                  </a:lnTo>
                  <a:cubicBezTo>
                    <a:pt x="11581" y="6524"/>
                    <a:pt x="13049" y="5056"/>
                    <a:pt x="13049" y="3262"/>
                  </a:cubicBezTo>
                  <a:cubicBezTo>
                    <a:pt x="13049" y="1468"/>
                    <a:pt x="11581" y="0"/>
                    <a:pt x="9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697;p41">
              <a:extLst>
                <a:ext uri="{FF2B5EF4-FFF2-40B4-BE49-F238E27FC236}">
                  <a16:creationId xmlns:a16="http://schemas.microsoft.com/office/drawing/2014/main" id="{1A2268B2-D818-43B4-BE4C-DA381C042F81}"/>
                </a:ext>
              </a:extLst>
            </p:cNvPr>
            <p:cNvSpPr/>
            <p:nvPr/>
          </p:nvSpPr>
          <p:spPr>
            <a:xfrm>
              <a:off x="3881750" y="3744750"/>
              <a:ext cx="326225" cy="163125"/>
            </a:xfrm>
            <a:custGeom>
              <a:avLst/>
              <a:gdLst/>
              <a:ahLst/>
              <a:cxnLst/>
              <a:rect l="l" t="t" r="r" b="b"/>
              <a:pathLst>
                <a:path w="13049" h="6525" extrusionOk="0">
                  <a:moveTo>
                    <a:pt x="3263" y="0"/>
                  </a:moveTo>
                  <a:cubicBezTo>
                    <a:pt x="1468" y="0"/>
                    <a:pt x="1" y="1468"/>
                    <a:pt x="1" y="3262"/>
                  </a:cubicBezTo>
                  <a:cubicBezTo>
                    <a:pt x="1" y="5056"/>
                    <a:pt x="1468" y="6524"/>
                    <a:pt x="3263" y="6524"/>
                  </a:cubicBezTo>
                  <a:lnTo>
                    <a:pt x="9787" y="6524"/>
                  </a:lnTo>
                  <a:cubicBezTo>
                    <a:pt x="11581" y="6524"/>
                    <a:pt x="13049" y="5056"/>
                    <a:pt x="13049" y="3262"/>
                  </a:cubicBezTo>
                  <a:cubicBezTo>
                    <a:pt x="13049" y="1468"/>
                    <a:pt x="11581" y="0"/>
                    <a:pt x="9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98;p41">
              <a:extLst>
                <a:ext uri="{FF2B5EF4-FFF2-40B4-BE49-F238E27FC236}">
                  <a16:creationId xmlns:a16="http://schemas.microsoft.com/office/drawing/2014/main" id="{59BDF8E3-70DB-4F2A-9527-3B5216CC3E94}"/>
                </a:ext>
              </a:extLst>
            </p:cNvPr>
            <p:cNvSpPr/>
            <p:nvPr/>
          </p:nvSpPr>
          <p:spPr>
            <a:xfrm>
              <a:off x="3718650" y="24399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8645" y="6525"/>
                    <a:pt x="13049" y="10928"/>
                    <a:pt x="13049" y="16311"/>
                  </a:cubicBezTo>
                  <a:cubicBezTo>
                    <a:pt x="13049" y="18105"/>
                    <a:pt x="14516" y="19573"/>
                    <a:pt x="16311" y="19573"/>
                  </a:cubicBezTo>
                  <a:cubicBezTo>
                    <a:pt x="18105" y="19573"/>
                    <a:pt x="19573" y="18105"/>
                    <a:pt x="19573" y="16311"/>
                  </a:cubicBezTo>
                  <a:cubicBezTo>
                    <a:pt x="19573" y="7307"/>
                    <a:pt x="12266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699;p41">
            <a:extLst>
              <a:ext uri="{FF2B5EF4-FFF2-40B4-BE49-F238E27FC236}">
                <a16:creationId xmlns:a16="http://schemas.microsoft.com/office/drawing/2014/main" id="{2057986D-E861-4A9D-8E2B-AC155E9D8632}"/>
              </a:ext>
            </a:extLst>
          </p:cNvPr>
          <p:cNvSpPr/>
          <p:nvPr/>
        </p:nvSpPr>
        <p:spPr>
          <a:xfrm>
            <a:off x="8199049" y="1525539"/>
            <a:ext cx="272090" cy="271829"/>
          </a:xfrm>
          <a:custGeom>
            <a:avLst/>
            <a:gdLst/>
            <a:ahLst/>
            <a:cxnLst/>
            <a:rect l="l" t="t" r="r" b="b"/>
            <a:pathLst>
              <a:path w="208898" h="208698" extrusionOk="0">
                <a:moveTo>
                  <a:pt x="12591" y="7857"/>
                </a:moveTo>
                <a:lnTo>
                  <a:pt x="34088" y="10956"/>
                </a:lnTo>
                <a:lnTo>
                  <a:pt x="99817" y="76685"/>
                </a:lnTo>
                <a:lnTo>
                  <a:pt x="90618" y="85917"/>
                </a:lnTo>
                <a:cubicBezTo>
                  <a:pt x="90553" y="85851"/>
                  <a:pt x="90488" y="85786"/>
                  <a:pt x="90455" y="85721"/>
                </a:cubicBezTo>
                <a:lnTo>
                  <a:pt x="44852" y="40151"/>
                </a:lnTo>
                <a:cubicBezTo>
                  <a:pt x="44216" y="39515"/>
                  <a:pt x="43385" y="39197"/>
                  <a:pt x="42553" y="39197"/>
                </a:cubicBezTo>
                <a:cubicBezTo>
                  <a:pt x="41721" y="39197"/>
                  <a:pt x="40889" y="39515"/>
                  <a:pt x="40253" y="40151"/>
                </a:cubicBezTo>
                <a:cubicBezTo>
                  <a:pt x="38981" y="41423"/>
                  <a:pt x="38981" y="43478"/>
                  <a:pt x="40253" y="44750"/>
                </a:cubicBezTo>
                <a:lnTo>
                  <a:pt x="85823" y="90353"/>
                </a:lnTo>
                <a:cubicBezTo>
                  <a:pt x="85888" y="90386"/>
                  <a:pt x="85953" y="90451"/>
                  <a:pt x="86019" y="90484"/>
                </a:cubicBezTo>
                <a:lnTo>
                  <a:pt x="76755" y="99748"/>
                </a:lnTo>
                <a:cubicBezTo>
                  <a:pt x="76722" y="99682"/>
                  <a:pt x="76657" y="99617"/>
                  <a:pt x="76624" y="99552"/>
                </a:cubicBezTo>
                <a:lnTo>
                  <a:pt x="11058" y="33986"/>
                </a:lnTo>
                <a:lnTo>
                  <a:pt x="7959" y="12489"/>
                </a:lnTo>
                <a:lnTo>
                  <a:pt x="31022" y="35552"/>
                </a:lnTo>
                <a:cubicBezTo>
                  <a:pt x="31674" y="36171"/>
                  <a:pt x="32490" y="36498"/>
                  <a:pt x="33338" y="36498"/>
                </a:cubicBezTo>
                <a:cubicBezTo>
                  <a:pt x="34186" y="36498"/>
                  <a:pt x="35001" y="36171"/>
                  <a:pt x="35654" y="35552"/>
                </a:cubicBezTo>
                <a:cubicBezTo>
                  <a:pt x="36926" y="34279"/>
                  <a:pt x="36926" y="32192"/>
                  <a:pt x="35654" y="30920"/>
                </a:cubicBezTo>
                <a:lnTo>
                  <a:pt x="12591" y="7857"/>
                </a:lnTo>
                <a:close/>
                <a:moveTo>
                  <a:pt x="132111" y="108946"/>
                </a:moveTo>
                <a:cubicBezTo>
                  <a:pt x="132176" y="109012"/>
                  <a:pt x="132208" y="109077"/>
                  <a:pt x="132274" y="109109"/>
                </a:cubicBezTo>
                <a:lnTo>
                  <a:pt x="159316" y="136151"/>
                </a:lnTo>
                <a:lnTo>
                  <a:pt x="150084" y="145383"/>
                </a:lnTo>
                <a:lnTo>
                  <a:pt x="123042" y="118341"/>
                </a:lnTo>
                <a:cubicBezTo>
                  <a:pt x="123010" y="118276"/>
                  <a:pt x="122944" y="118243"/>
                  <a:pt x="122879" y="118178"/>
                </a:cubicBezTo>
                <a:lnTo>
                  <a:pt x="132111" y="108946"/>
                </a:lnTo>
                <a:close/>
                <a:moveTo>
                  <a:pt x="196306" y="7857"/>
                </a:moveTo>
                <a:lnTo>
                  <a:pt x="173244" y="30920"/>
                </a:lnTo>
                <a:cubicBezTo>
                  <a:pt x="171972" y="32192"/>
                  <a:pt x="171972" y="34279"/>
                  <a:pt x="173244" y="35552"/>
                </a:cubicBezTo>
                <a:cubicBezTo>
                  <a:pt x="173897" y="36171"/>
                  <a:pt x="174712" y="36498"/>
                  <a:pt x="175560" y="36498"/>
                </a:cubicBezTo>
                <a:cubicBezTo>
                  <a:pt x="176376" y="36498"/>
                  <a:pt x="177224" y="36171"/>
                  <a:pt x="177876" y="35552"/>
                </a:cubicBezTo>
                <a:lnTo>
                  <a:pt x="200906" y="12489"/>
                </a:lnTo>
                <a:lnTo>
                  <a:pt x="197840" y="33986"/>
                </a:lnTo>
                <a:lnTo>
                  <a:pt x="72645" y="159214"/>
                </a:lnTo>
                <a:lnTo>
                  <a:pt x="63413" y="149982"/>
                </a:lnTo>
                <a:lnTo>
                  <a:pt x="168645" y="44750"/>
                </a:lnTo>
                <a:cubicBezTo>
                  <a:pt x="169917" y="43478"/>
                  <a:pt x="169917" y="41423"/>
                  <a:pt x="168645" y="40151"/>
                </a:cubicBezTo>
                <a:cubicBezTo>
                  <a:pt x="168009" y="39515"/>
                  <a:pt x="167169" y="39197"/>
                  <a:pt x="166329" y="39197"/>
                </a:cubicBezTo>
                <a:cubicBezTo>
                  <a:pt x="165489" y="39197"/>
                  <a:pt x="164649" y="39515"/>
                  <a:pt x="164013" y="40151"/>
                </a:cubicBezTo>
                <a:lnTo>
                  <a:pt x="58814" y="145383"/>
                </a:lnTo>
                <a:lnTo>
                  <a:pt x="49582" y="136151"/>
                </a:lnTo>
                <a:lnTo>
                  <a:pt x="174777" y="10956"/>
                </a:lnTo>
                <a:lnTo>
                  <a:pt x="196306" y="7857"/>
                </a:lnTo>
                <a:close/>
                <a:moveTo>
                  <a:pt x="118280" y="122777"/>
                </a:moveTo>
                <a:cubicBezTo>
                  <a:pt x="118345" y="122842"/>
                  <a:pt x="118378" y="122908"/>
                  <a:pt x="118443" y="122940"/>
                </a:cubicBezTo>
                <a:lnTo>
                  <a:pt x="145485" y="149982"/>
                </a:lnTo>
                <a:lnTo>
                  <a:pt x="136253" y="159214"/>
                </a:lnTo>
                <a:lnTo>
                  <a:pt x="109211" y="132172"/>
                </a:lnTo>
                <a:cubicBezTo>
                  <a:pt x="109179" y="132106"/>
                  <a:pt x="109114" y="132074"/>
                  <a:pt x="109048" y="132009"/>
                </a:cubicBezTo>
                <a:lnTo>
                  <a:pt x="118280" y="122777"/>
                </a:lnTo>
                <a:close/>
                <a:moveTo>
                  <a:pt x="33436" y="130573"/>
                </a:moveTo>
                <a:cubicBezTo>
                  <a:pt x="34316" y="130573"/>
                  <a:pt x="35132" y="130932"/>
                  <a:pt x="35752" y="131552"/>
                </a:cubicBezTo>
                <a:lnTo>
                  <a:pt x="42667" y="138467"/>
                </a:lnTo>
                <a:lnTo>
                  <a:pt x="56498" y="152298"/>
                </a:lnTo>
                <a:lnTo>
                  <a:pt x="70329" y="166129"/>
                </a:lnTo>
                <a:lnTo>
                  <a:pt x="77244" y="173044"/>
                </a:lnTo>
                <a:cubicBezTo>
                  <a:pt x="78516" y="174317"/>
                  <a:pt x="78516" y="176372"/>
                  <a:pt x="77244" y="177644"/>
                </a:cubicBezTo>
                <a:cubicBezTo>
                  <a:pt x="76624" y="178264"/>
                  <a:pt x="75809" y="178622"/>
                  <a:pt x="74928" y="178622"/>
                </a:cubicBezTo>
                <a:cubicBezTo>
                  <a:pt x="74080" y="178622"/>
                  <a:pt x="73264" y="178264"/>
                  <a:pt x="72645" y="177644"/>
                </a:cubicBezTo>
                <a:lnTo>
                  <a:pt x="31119" y="136151"/>
                </a:lnTo>
                <a:cubicBezTo>
                  <a:pt x="30532" y="135532"/>
                  <a:pt x="30174" y="134716"/>
                  <a:pt x="30174" y="133835"/>
                </a:cubicBezTo>
                <a:cubicBezTo>
                  <a:pt x="30174" y="132987"/>
                  <a:pt x="30532" y="132172"/>
                  <a:pt x="31119" y="131552"/>
                </a:cubicBezTo>
                <a:cubicBezTo>
                  <a:pt x="31739" y="130932"/>
                  <a:pt x="32555" y="130573"/>
                  <a:pt x="33436" y="130573"/>
                </a:cubicBezTo>
                <a:close/>
                <a:moveTo>
                  <a:pt x="175462" y="130573"/>
                </a:moveTo>
                <a:cubicBezTo>
                  <a:pt x="176311" y="130573"/>
                  <a:pt x="177126" y="130932"/>
                  <a:pt x="177746" y="131552"/>
                </a:cubicBezTo>
                <a:cubicBezTo>
                  <a:pt x="178366" y="132172"/>
                  <a:pt x="178724" y="132987"/>
                  <a:pt x="178724" y="133835"/>
                </a:cubicBezTo>
                <a:cubicBezTo>
                  <a:pt x="178724" y="134716"/>
                  <a:pt x="178366" y="135532"/>
                  <a:pt x="177746" y="136151"/>
                </a:cubicBezTo>
                <a:lnTo>
                  <a:pt x="136253" y="177644"/>
                </a:lnTo>
                <a:cubicBezTo>
                  <a:pt x="135634" y="178264"/>
                  <a:pt x="134818" y="178622"/>
                  <a:pt x="133937" y="178622"/>
                </a:cubicBezTo>
                <a:cubicBezTo>
                  <a:pt x="133089" y="178622"/>
                  <a:pt x="132274" y="178264"/>
                  <a:pt x="131654" y="177644"/>
                </a:cubicBezTo>
                <a:cubicBezTo>
                  <a:pt x="130382" y="176372"/>
                  <a:pt x="130382" y="174317"/>
                  <a:pt x="131654" y="173044"/>
                </a:cubicBezTo>
                <a:lnTo>
                  <a:pt x="138569" y="166129"/>
                </a:lnTo>
                <a:lnTo>
                  <a:pt x="152400" y="152298"/>
                </a:lnTo>
                <a:lnTo>
                  <a:pt x="166231" y="138467"/>
                </a:lnTo>
                <a:lnTo>
                  <a:pt x="173146" y="131552"/>
                </a:lnTo>
                <a:cubicBezTo>
                  <a:pt x="173766" y="130932"/>
                  <a:pt x="174582" y="130573"/>
                  <a:pt x="175462" y="130573"/>
                </a:cubicBezTo>
                <a:close/>
                <a:moveTo>
                  <a:pt x="42667" y="156898"/>
                </a:moveTo>
                <a:lnTo>
                  <a:pt x="51898" y="166129"/>
                </a:lnTo>
                <a:lnTo>
                  <a:pt x="28314" y="189681"/>
                </a:lnTo>
                <a:lnTo>
                  <a:pt x="19115" y="180449"/>
                </a:lnTo>
                <a:lnTo>
                  <a:pt x="42667" y="156898"/>
                </a:lnTo>
                <a:close/>
                <a:moveTo>
                  <a:pt x="166231" y="156898"/>
                </a:moveTo>
                <a:lnTo>
                  <a:pt x="189783" y="180449"/>
                </a:lnTo>
                <a:lnTo>
                  <a:pt x="180551" y="189681"/>
                </a:lnTo>
                <a:lnTo>
                  <a:pt x="157000" y="166129"/>
                </a:lnTo>
                <a:lnTo>
                  <a:pt x="166231" y="156898"/>
                </a:lnTo>
                <a:close/>
                <a:moveTo>
                  <a:pt x="9884" y="181819"/>
                </a:moveTo>
                <a:cubicBezTo>
                  <a:pt x="10765" y="181819"/>
                  <a:pt x="11580" y="182145"/>
                  <a:pt x="12200" y="182765"/>
                </a:cubicBezTo>
                <a:lnTo>
                  <a:pt x="26031" y="196596"/>
                </a:lnTo>
                <a:cubicBezTo>
                  <a:pt x="26651" y="197216"/>
                  <a:pt x="26977" y="198031"/>
                  <a:pt x="26977" y="198912"/>
                </a:cubicBezTo>
                <a:cubicBezTo>
                  <a:pt x="26977" y="199793"/>
                  <a:pt x="26651" y="200608"/>
                  <a:pt x="26031" y="201195"/>
                </a:cubicBezTo>
                <a:cubicBezTo>
                  <a:pt x="25411" y="201815"/>
                  <a:pt x="24596" y="202174"/>
                  <a:pt x="23715" y="202174"/>
                </a:cubicBezTo>
                <a:cubicBezTo>
                  <a:pt x="22834" y="202174"/>
                  <a:pt x="22019" y="201815"/>
                  <a:pt x="21399" y="201195"/>
                </a:cubicBezTo>
                <a:lnTo>
                  <a:pt x="7568" y="187365"/>
                </a:lnTo>
                <a:cubicBezTo>
                  <a:pt x="6948" y="186745"/>
                  <a:pt x="6622" y="185929"/>
                  <a:pt x="6622" y="185081"/>
                </a:cubicBezTo>
                <a:cubicBezTo>
                  <a:pt x="6622" y="184200"/>
                  <a:pt x="6948" y="183385"/>
                  <a:pt x="7568" y="182765"/>
                </a:cubicBezTo>
                <a:cubicBezTo>
                  <a:pt x="8188" y="182145"/>
                  <a:pt x="9003" y="181819"/>
                  <a:pt x="9884" y="181819"/>
                </a:cubicBezTo>
                <a:close/>
                <a:moveTo>
                  <a:pt x="199014" y="181819"/>
                </a:moveTo>
                <a:cubicBezTo>
                  <a:pt x="199862" y="181819"/>
                  <a:pt x="200710" y="182145"/>
                  <a:pt x="201297" y="182765"/>
                </a:cubicBezTo>
                <a:cubicBezTo>
                  <a:pt x="201917" y="183385"/>
                  <a:pt x="202276" y="184200"/>
                  <a:pt x="202276" y="185081"/>
                </a:cubicBezTo>
                <a:cubicBezTo>
                  <a:pt x="202276" y="185929"/>
                  <a:pt x="201917" y="186745"/>
                  <a:pt x="201297" y="187365"/>
                </a:cubicBezTo>
                <a:lnTo>
                  <a:pt x="187467" y="201195"/>
                </a:lnTo>
                <a:cubicBezTo>
                  <a:pt x="186847" y="201815"/>
                  <a:pt x="186031" y="202174"/>
                  <a:pt x="185183" y="202174"/>
                </a:cubicBezTo>
                <a:cubicBezTo>
                  <a:pt x="184302" y="202174"/>
                  <a:pt x="183487" y="201815"/>
                  <a:pt x="182867" y="201195"/>
                </a:cubicBezTo>
                <a:cubicBezTo>
                  <a:pt x="182247" y="200608"/>
                  <a:pt x="181921" y="199793"/>
                  <a:pt x="181921" y="198912"/>
                </a:cubicBezTo>
                <a:cubicBezTo>
                  <a:pt x="181921" y="198031"/>
                  <a:pt x="182247" y="197216"/>
                  <a:pt x="182867" y="196596"/>
                </a:cubicBezTo>
                <a:lnTo>
                  <a:pt x="196698" y="182765"/>
                </a:lnTo>
                <a:cubicBezTo>
                  <a:pt x="197318" y="182145"/>
                  <a:pt x="198133" y="181819"/>
                  <a:pt x="199014" y="181819"/>
                </a:cubicBezTo>
                <a:close/>
                <a:moveTo>
                  <a:pt x="3380" y="0"/>
                </a:moveTo>
                <a:cubicBezTo>
                  <a:pt x="2519" y="0"/>
                  <a:pt x="1686" y="328"/>
                  <a:pt x="1044" y="942"/>
                </a:cubicBezTo>
                <a:cubicBezTo>
                  <a:pt x="326" y="1692"/>
                  <a:pt x="0" y="2703"/>
                  <a:pt x="131" y="3715"/>
                </a:cubicBezTo>
                <a:lnTo>
                  <a:pt x="4730" y="36008"/>
                </a:lnTo>
                <a:cubicBezTo>
                  <a:pt x="4828" y="36693"/>
                  <a:pt x="5154" y="37346"/>
                  <a:pt x="5676" y="37835"/>
                </a:cubicBezTo>
                <a:lnTo>
                  <a:pt x="71992" y="104184"/>
                </a:lnTo>
                <a:cubicBezTo>
                  <a:pt x="72057" y="104249"/>
                  <a:pt x="72123" y="104282"/>
                  <a:pt x="72155" y="104347"/>
                </a:cubicBezTo>
                <a:lnTo>
                  <a:pt x="44983" y="131552"/>
                </a:lnTo>
                <a:lnTo>
                  <a:pt x="40351" y="126920"/>
                </a:lnTo>
                <a:cubicBezTo>
                  <a:pt x="38524" y="125093"/>
                  <a:pt x="36045" y="124049"/>
                  <a:pt x="33436" y="124049"/>
                </a:cubicBezTo>
                <a:cubicBezTo>
                  <a:pt x="30826" y="124049"/>
                  <a:pt x="28379" y="125093"/>
                  <a:pt x="26520" y="126920"/>
                </a:cubicBezTo>
                <a:cubicBezTo>
                  <a:pt x="24661" y="128779"/>
                  <a:pt x="23650" y="131226"/>
                  <a:pt x="23650" y="133835"/>
                </a:cubicBezTo>
                <a:cubicBezTo>
                  <a:pt x="23650" y="136445"/>
                  <a:pt x="24661" y="138924"/>
                  <a:pt x="26520" y="140751"/>
                </a:cubicBezTo>
                <a:lnTo>
                  <a:pt x="38035" y="152298"/>
                </a:lnTo>
                <a:lnTo>
                  <a:pt x="14092" y="176241"/>
                </a:lnTo>
                <a:cubicBezTo>
                  <a:pt x="12787" y="175621"/>
                  <a:pt x="11352" y="175295"/>
                  <a:pt x="9884" y="175295"/>
                </a:cubicBezTo>
                <a:cubicBezTo>
                  <a:pt x="7274" y="175295"/>
                  <a:pt x="4828" y="176306"/>
                  <a:pt x="2969" y="178166"/>
                </a:cubicBezTo>
                <a:cubicBezTo>
                  <a:pt x="1109" y="179992"/>
                  <a:pt x="98" y="182472"/>
                  <a:pt x="98" y="185081"/>
                </a:cubicBezTo>
                <a:cubicBezTo>
                  <a:pt x="98" y="187691"/>
                  <a:pt x="1109" y="190137"/>
                  <a:pt x="2969" y="191997"/>
                </a:cubicBezTo>
                <a:lnTo>
                  <a:pt x="16799" y="205827"/>
                </a:lnTo>
                <a:cubicBezTo>
                  <a:pt x="18659" y="207687"/>
                  <a:pt x="21105" y="208698"/>
                  <a:pt x="23715" y="208698"/>
                </a:cubicBezTo>
                <a:cubicBezTo>
                  <a:pt x="26324" y="208698"/>
                  <a:pt x="28771" y="207687"/>
                  <a:pt x="30630" y="205827"/>
                </a:cubicBezTo>
                <a:cubicBezTo>
                  <a:pt x="32490" y="203968"/>
                  <a:pt x="33501" y="201522"/>
                  <a:pt x="33501" y="198912"/>
                </a:cubicBezTo>
                <a:cubicBezTo>
                  <a:pt x="33501" y="197411"/>
                  <a:pt x="33175" y="195976"/>
                  <a:pt x="32555" y="194671"/>
                </a:cubicBezTo>
                <a:lnTo>
                  <a:pt x="56498" y="170728"/>
                </a:lnTo>
                <a:lnTo>
                  <a:pt x="68013" y="182276"/>
                </a:lnTo>
                <a:cubicBezTo>
                  <a:pt x="69872" y="184103"/>
                  <a:pt x="72318" y="185146"/>
                  <a:pt x="74928" y="185146"/>
                </a:cubicBezTo>
                <a:cubicBezTo>
                  <a:pt x="77570" y="185146"/>
                  <a:pt x="80017" y="184103"/>
                  <a:pt x="81876" y="182276"/>
                </a:cubicBezTo>
                <a:cubicBezTo>
                  <a:pt x="85660" y="178459"/>
                  <a:pt x="85660" y="172229"/>
                  <a:pt x="81876" y="168445"/>
                </a:cubicBezTo>
                <a:lnTo>
                  <a:pt x="77244" y="163813"/>
                </a:lnTo>
                <a:lnTo>
                  <a:pt x="104449" y="136608"/>
                </a:lnTo>
                <a:cubicBezTo>
                  <a:pt x="104514" y="136673"/>
                  <a:pt x="104547" y="136738"/>
                  <a:pt x="104612" y="136771"/>
                </a:cubicBezTo>
                <a:lnTo>
                  <a:pt x="131654" y="163813"/>
                </a:lnTo>
                <a:lnTo>
                  <a:pt x="127022" y="168445"/>
                </a:lnTo>
                <a:cubicBezTo>
                  <a:pt x="123205" y="172229"/>
                  <a:pt x="123205" y="178459"/>
                  <a:pt x="127022" y="182276"/>
                </a:cubicBezTo>
                <a:cubicBezTo>
                  <a:pt x="128881" y="184103"/>
                  <a:pt x="131328" y="185146"/>
                  <a:pt x="133937" y="185146"/>
                </a:cubicBezTo>
                <a:cubicBezTo>
                  <a:pt x="136547" y="185146"/>
                  <a:pt x="139026" y="184103"/>
                  <a:pt x="140853" y="182276"/>
                </a:cubicBezTo>
                <a:lnTo>
                  <a:pt x="152400" y="170728"/>
                </a:lnTo>
                <a:lnTo>
                  <a:pt x="176343" y="194671"/>
                </a:lnTo>
                <a:cubicBezTo>
                  <a:pt x="175723" y="195976"/>
                  <a:pt x="175397" y="197411"/>
                  <a:pt x="175397" y="198912"/>
                </a:cubicBezTo>
                <a:cubicBezTo>
                  <a:pt x="175397" y="201522"/>
                  <a:pt x="176408" y="203968"/>
                  <a:pt x="178268" y="205827"/>
                </a:cubicBezTo>
                <a:cubicBezTo>
                  <a:pt x="180094" y="207687"/>
                  <a:pt x="182574" y="208698"/>
                  <a:pt x="185183" y="208698"/>
                </a:cubicBezTo>
                <a:cubicBezTo>
                  <a:pt x="187793" y="208698"/>
                  <a:pt x="190239" y="207687"/>
                  <a:pt x="192099" y="205827"/>
                </a:cubicBezTo>
                <a:lnTo>
                  <a:pt x="205929" y="191997"/>
                </a:lnTo>
                <a:cubicBezTo>
                  <a:pt x="207789" y="190137"/>
                  <a:pt x="208800" y="187691"/>
                  <a:pt x="208800" y="185081"/>
                </a:cubicBezTo>
                <a:cubicBezTo>
                  <a:pt x="208800" y="182472"/>
                  <a:pt x="207789" y="179992"/>
                  <a:pt x="205929" y="178166"/>
                </a:cubicBezTo>
                <a:cubicBezTo>
                  <a:pt x="204070" y="176306"/>
                  <a:pt x="201624" y="175295"/>
                  <a:pt x="199014" y="175295"/>
                </a:cubicBezTo>
                <a:cubicBezTo>
                  <a:pt x="197513" y="175295"/>
                  <a:pt x="196078" y="175621"/>
                  <a:pt x="194773" y="176241"/>
                </a:cubicBezTo>
                <a:lnTo>
                  <a:pt x="170830" y="152298"/>
                </a:lnTo>
                <a:lnTo>
                  <a:pt x="182378" y="140751"/>
                </a:lnTo>
                <a:cubicBezTo>
                  <a:pt x="184205" y="138924"/>
                  <a:pt x="185248" y="136445"/>
                  <a:pt x="185248" y="133835"/>
                </a:cubicBezTo>
                <a:cubicBezTo>
                  <a:pt x="185248" y="131226"/>
                  <a:pt x="184205" y="128779"/>
                  <a:pt x="182378" y="126920"/>
                </a:cubicBezTo>
                <a:cubicBezTo>
                  <a:pt x="180518" y="125093"/>
                  <a:pt x="178072" y="124049"/>
                  <a:pt x="175462" y="124049"/>
                </a:cubicBezTo>
                <a:cubicBezTo>
                  <a:pt x="172853" y="124049"/>
                  <a:pt x="170374" y="125093"/>
                  <a:pt x="168547" y="126920"/>
                </a:cubicBezTo>
                <a:lnTo>
                  <a:pt x="163915" y="131552"/>
                </a:lnTo>
                <a:lnTo>
                  <a:pt x="136906" y="104510"/>
                </a:lnTo>
                <a:cubicBezTo>
                  <a:pt x="136840" y="104445"/>
                  <a:pt x="136775" y="104412"/>
                  <a:pt x="136710" y="104347"/>
                </a:cubicBezTo>
                <a:lnTo>
                  <a:pt x="203222" y="37835"/>
                </a:lnTo>
                <a:cubicBezTo>
                  <a:pt x="203711" y="37346"/>
                  <a:pt x="204037" y="36693"/>
                  <a:pt x="204135" y="36008"/>
                </a:cubicBezTo>
                <a:lnTo>
                  <a:pt x="208767" y="3715"/>
                </a:lnTo>
                <a:cubicBezTo>
                  <a:pt x="208898" y="2703"/>
                  <a:pt x="208572" y="1692"/>
                  <a:pt x="207821" y="942"/>
                </a:cubicBezTo>
                <a:cubicBezTo>
                  <a:pt x="207207" y="328"/>
                  <a:pt x="206378" y="0"/>
                  <a:pt x="205518" y="0"/>
                </a:cubicBezTo>
                <a:cubicBezTo>
                  <a:pt x="205373" y="0"/>
                  <a:pt x="205227" y="10"/>
                  <a:pt x="205081" y="29"/>
                </a:cubicBezTo>
                <a:lnTo>
                  <a:pt x="172788" y="4628"/>
                </a:lnTo>
                <a:cubicBezTo>
                  <a:pt x="172103" y="4726"/>
                  <a:pt x="171450" y="5052"/>
                  <a:pt x="170928" y="5574"/>
                </a:cubicBezTo>
                <a:lnTo>
                  <a:pt x="104449" y="72053"/>
                </a:lnTo>
                <a:lnTo>
                  <a:pt x="37937" y="5574"/>
                </a:lnTo>
                <a:cubicBezTo>
                  <a:pt x="37448" y="5052"/>
                  <a:pt x="36795" y="4726"/>
                  <a:pt x="36110" y="4628"/>
                </a:cubicBezTo>
                <a:lnTo>
                  <a:pt x="3817" y="29"/>
                </a:lnTo>
                <a:cubicBezTo>
                  <a:pt x="3671" y="10"/>
                  <a:pt x="3525" y="0"/>
                  <a:pt x="33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700;p41">
            <a:extLst>
              <a:ext uri="{FF2B5EF4-FFF2-40B4-BE49-F238E27FC236}">
                <a16:creationId xmlns:a16="http://schemas.microsoft.com/office/drawing/2014/main" id="{ADA88BEB-8E89-43A4-8117-8622F192FD6A}"/>
              </a:ext>
            </a:extLst>
          </p:cNvPr>
          <p:cNvSpPr/>
          <p:nvPr/>
        </p:nvSpPr>
        <p:spPr>
          <a:xfrm>
            <a:off x="8199099" y="2944218"/>
            <a:ext cx="271991" cy="271991"/>
          </a:xfrm>
          <a:custGeom>
            <a:avLst/>
            <a:gdLst/>
            <a:ahLst/>
            <a:cxnLst/>
            <a:rect l="l" t="t" r="r" b="b"/>
            <a:pathLst>
              <a:path w="209224" h="209224" extrusionOk="0">
                <a:moveTo>
                  <a:pt x="9786" y="6524"/>
                </a:moveTo>
                <a:cubicBezTo>
                  <a:pt x="10667" y="6524"/>
                  <a:pt x="11482" y="6850"/>
                  <a:pt x="12102" y="7470"/>
                </a:cubicBezTo>
                <a:cubicBezTo>
                  <a:pt x="16016" y="11417"/>
                  <a:pt x="27107" y="12787"/>
                  <a:pt x="44885" y="14548"/>
                </a:cubicBezTo>
                <a:cubicBezTo>
                  <a:pt x="70198" y="17093"/>
                  <a:pt x="104840" y="20583"/>
                  <a:pt x="134459" y="39242"/>
                </a:cubicBezTo>
                <a:cubicBezTo>
                  <a:pt x="135307" y="39764"/>
                  <a:pt x="135862" y="40644"/>
                  <a:pt x="135960" y="41656"/>
                </a:cubicBezTo>
                <a:cubicBezTo>
                  <a:pt x="136090" y="42634"/>
                  <a:pt x="135731" y="43613"/>
                  <a:pt x="135046" y="44298"/>
                </a:cubicBezTo>
                <a:lnTo>
                  <a:pt x="134198" y="45146"/>
                </a:lnTo>
                <a:cubicBezTo>
                  <a:pt x="133350" y="45994"/>
                  <a:pt x="132893" y="47168"/>
                  <a:pt x="132926" y="48408"/>
                </a:cubicBezTo>
                <a:cubicBezTo>
                  <a:pt x="132926" y="49680"/>
                  <a:pt x="133448" y="50920"/>
                  <a:pt x="134394" y="51833"/>
                </a:cubicBezTo>
                <a:lnTo>
                  <a:pt x="143527" y="60967"/>
                </a:lnTo>
                <a:lnTo>
                  <a:pt x="138895" y="65599"/>
                </a:lnTo>
                <a:lnTo>
                  <a:pt x="129762" y="56465"/>
                </a:lnTo>
                <a:cubicBezTo>
                  <a:pt x="127642" y="54312"/>
                  <a:pt x="126435" y="51507"/>
                  <a:pt x="126402" y="48506"/>
                </a:cubicBezTo>
                <a:cubicBezTo>
                  <a:pt x="126369" y="47364"/>
                  <a:pt x="126532" y="46222"/>
                  <a:pt x="126826" y="45179"/>
                </a:cubicBezTo>
                <a:cubicBezTo>
                  <a:pt x="127283" y="43711"/>
                  <a:pt x="126630" y="42145"/>
                  <a:pt x="125293" y="41395"/>
                </a:cubicBezTo>
                <a:cubicBezTo>
                  <a:pt x="98218" y="26455"/>
                  <a:pt x="67034" y="23323"/>
                  <a:pt x="44265" y="21040"/>
                </a:cubicBezTo>
                <a:cubicBezTo>
                  <a:pt x="26292" y="19246"/>
                  <a:pt x="13342" y="17941"/>
                  <a:pt x="7470" y="12102"/>
                </a:cubicBezTo>
                <a:cubicBezTo>
                  <a:pt x="6850" y="11482"/>
                  <a:pt x="6524" y="10667"/>
                  <a:pt x="6524" y="9786"/>
                </a:cubicBezTo>
                <a:cubicBezTo>
                  <a:pt x="6524" y="8905"/>
                  <a:pt x="6850" y="8090"/>
                  <a:pt x="7470" y="7470"/>
                </a:cubicBezTo>
                <a:cubicBezTo>
                  <a:pt x="8090" y="6850"/>
                  <a:pt x="8905" y="6524"/>
                  <a:pt x="9786" y="6524"/>
                </a:cubicBezTo>
                <a:close/>
                <a:moveTo>
                  <a:pt x="27107" y="25672"/>
                </a:moveTo>
                <a:lnTo>
                  <a:pt x="27107" y="25672"/>
                </a:lnTo>
                <a:cubicBezTo>
                  <a:pt x="32065" y="26389"/>
                  <a:pt x="37578" y="26944"/>
                  <a:pt x="43613" y="27531"/>
                </a:cubicBezTo>
                <a:cubicBezTo>
                  <a:pt x="65207" y="29717"/>
                  <a:pt x="94598" y="32652"/>
                  <a:pt x="120008" y="45961"/>
                </a:cubicBezTo>
                <a:cubicBezTo>
                  <a:pt x="119911" y="46842"/>
                  <a:pt x="119845" y="47723"/>
                  <a:pt x="119878" y="48604"/>
                </a:cubicBezTo>
                <a:cubicBezTo>
                  <a:pt x="119943" y="53301"/>
                  <a:pt x="121835" y="57737"/>
                  <a:pt x="125162" y="61064"/>
                </a:cubicBezTo>
                <a:lnTo>
                  <a:pt x="134296" y="70198"/>
                </a:lnTo>
                <a:lnTo>
                  <a:pt x="102948" y="101546"/>
                </a:lnTo>
                <a:lnTo>
                  <a:pt x="27107" y="25672"/>
                </a:lnTo>
                <a:close/>
                <a:moveTo>
                  <a:pt x="61978" y="147116"/>
                </a:moveTo>
                <a:lnTo>
                  <a:pt x="61978" y="158826"/>
                </a:lnTo>
                <a:lnTo>
                  <a:pt x="45668" y="175136"/>
                </a:lnTo>
                <a:lnTo>
                  <a:pt x="45668" y="168058"/>
                </a:lnTo>
                <a:lnTo>
                  <a:pt x="57770" y="155956"/>
                </a:lnTo>
                <a:cubicBezTo>
                  <a:pt x="59042" y="154683"/>
                  <a:pt x="59042" y="152628"/>
                  <a:pt x="57770" y="151356"/>
                </a:cubicBezTo>
                <a:cubicBezTo>
                  <a:pt x="57134" y="150704"/>
                  <a:pt x="56294" y="150378"/>
                  <a:pt x="55454" y="150378"/>
                </a:cubicBezTo>
                <a:cubicBezTo>
                  <a:pt x="54614" y="150378"/>
                  <a:pt x="53774" y="150704"/>
                  <a:pt x="53138" y="151356"/>
                </a:cubicBezTo>
                <a:lnTo>
                  <a:pt x="41068" y="163426"/>
                </a:lnTo>
                <a:lnTo>
                  <a:pt x="33957" y="163426"/>
                </a:lnTo>
                <a:lnTo>
                  <a:pt x="50267" y="147116"/>
                </a:lnTo>
                <a:close/>
                <a:moveTo>
                  <a:pt x="138895" y="74797"/>
                </a:moveTo>
                <a:lnTo>
                  <a:pt x="148159" y="84061"/>
                </a:lnTo>
                <a:cubicBezTo>
                  <a:pt x="151552" y="87454"/>
                  <a:pt x="156086" y="89346"/>
                  <a:pt x="160881" y="89346"/>
                </a:cubicBezTo>
                <a:cubicBezTo>
                  <a:pt x="161697" y="89346"/>
                  <a:pt x="162480" y="89313"/>
                  <a:pt x="163262" y="89183"/>
                </a:cubicBezTo>
                <a:cubicBezTo>
                  <a:pt x="176637" y="114724"/>
                  <a:pt x="179605" y="144212"/>
                  <a:pt x="181791" y="165905"/>
                </a:cubicBezTo>
                <a:cubicBezTo>
                  <a:pt x="182378" y="171841"/>
                  <a:pt x="182932" y="177289"/>
                  <a:pt x="183617" y="182182"/>
                </a:cubicBezTo>
                <a:lnTo>
                  <a:pt x="107580" y="106145"/>
                </a:lnTo>
                <a:lnTo>
                  <a:pt x="138895" y="74797"/>
                </a:lnTo>
                <a:close/>
                <a:moveTo>
                  <a:pt x="148127" y="65599"/>
                </a:moveTo>
                <a:lnTo>
                  <a:pt x="157391" y="74830"/>
                </a:lnTo>
                <a:cubicBezTo>
                  <a:pt x="158304" y="75776"/>
                  <a:pt x="159609" y="76298"/>
                  <a:pt x="160914" y="76298"/>
                </a:cubicBezTo>
                <a:cubicBezTo>
                  <a:pt x="162121" y="76298"/>
                  <a:pt x="163230" y="75841"/>
                  <a:pt x="164078" y="75026"/>
                </a:cubicBezTo>
                <a:lnTo>
                  <a:pt x="164893" y="74178"/>
                </a:lnTo>
                <a:cubicBezTo>
                  <a:pt x="165533" y="73567"/>
                  <a:pt x="166380" y="73216"/>
                  <a:pt x="167249" y="73216"/>
                </a:cubicBezTo>
                <a:cubicBezTo>
                  <a:pt x="167355" y="73216"/>
                  <a:pt x="167462" y="73221"/>
                  <a:pt x="167568" y="73232"/>
                </a:cubicBezTo>
                <a:cubicBezTo>
                  <a:pt x="168579" y="73362"/>
                  <a:pt x="169428" y="73917"/>
                  <a:pt x="169982" y="74732"/>
                </a:cubicBezTo>
                <a:cubicBezTo>
                  <a:pt x="188739" y="104449"/>
                  <a:pt x="192196" y="139222"/>
                  <a:pt x="194773" y="164600"/>
                </a:cubicBezTo>
                <a:cubicBezTo>
                  <a:pt x="196535" y="182280"/>
                  <a:pt x="197872" y="193273"/>
                  <a:pt x="201754" y="197122"/>
                </a:cubicBezTo>
                <a:cubicBezTo>
                  <a:pt x="202341" y="197742"/>
                  <a:pt x="202700" y="198557"/>
                  <a:pt x="202700" y="199438"/>
                </a:cubicBezTo>
                <a:cubicBezTo>
                  <a:pt x="202700" y="200319"/>
                  <a:pt x="202341" y="201134"/>
                  <a:pt x="201754" y="201754"/>
                </a:cubicBezTo>
                <a:cubicBezTo>
                  <a:pt x="201134" y="202341"/>
                  <a:pt x="200319" y="202700"/>
                  <a:pt x="199438" y="202700"/>
                </a:cubicBezTo>
                <a:cubicBezTo>
                  <a:pt x="198557" y="202700"/>
                  <a:pt x="197742" y="202341"/>
                  <a:pt x="197122" y="201754"/>
                </a:cubicBezTo>
                <a:cubicBezTo>
                  <a:pt x="191348" y="195948"/>
                  <a:pt x="190043" y="183095"/>
                  <a:pt x="188282" y="165252"/>
                </a:cubicBezTo>
                <a:cubicBezTo>
                  <a:pt x="185966" y="142386"/>
                  <a:pt x="182834" y="111103"/>
                  <a:pt x="167829" y="83931"/>
                </a:cubicBezTo>
                <a:cubicBezTo>
                  <a:pt x="167242" y="82854"/>
                  <a:pt x="166133" y="82235"/>
                  <a:pt x="164959" y="82235"/>
                </a:cubicBezTo>
                <a:cubicBezTo>
                  <a:pt x="164665" y="82235"/>
                  <a:pt x="164371" y="82300"/>
                  <a:pt x="164045" y="82365"/>
                </a:cubicBezTo>
                <a:cubicBezTo>
                  <a:pt x="163034" y="82659"/>
                  <a:pt x="161958" y="82822"/>
                  <a:pt x="160881" y="82822"/>
                </a:cubicBezTo>
                <a:cubicBezTo>
                  <a:pt x="157848" y="82822"/>
                  <a:pt x="154944" y="81615"/>
                  <a:pt x="152759" y="79429"/>
                </a:cubicBezTo>
                <a:lnTo>
                  <a:pt x="143527" y="70198"/>
                </a:lnTo>
                <a:lnTo>
                  <a:pt x="148127" y="65599"/>
                </a:lnTo>
                <a:close/>
                <a:moveTo>
                  <a:pt x="9786" y="0"/>
                </a:moveTo>
                <a:cubicBezTo>
                  <a:pt x="7176" y="0"/>
                  <a:pt x="4730" y="1011"/>
                  <a:pt x="2871" y="2871"/>
                </a:cubicBezTo>
                <a:cubicBezTo>
                  <a:pt x="1011" y="4730"/>
                  <a:pt x="0" y="7176"/>
                  <a:pt x="0" y="9786"/>
                </a:cubicBezTo>
                <a:cubicBezTo>
                  <a:pt x="0" y="12396"/>
                  <a:pt x="1011" y="14842"/>
                  <a:pt x="2871" y="16701"/>
                </a:cubicBezTo>
                <a:cubicBezTo>
                  <a:pt x="6002" y="19865"/>
                  <a:pt x="10275" y="21921"/>
                  <a:pt x="15625" y="23421"/>
                </a:cubicBezTo>
                <a:lnTo>
                  <a:pt x="98349" y="106145"/>
                </a:lnTo>
                <a:lnTo>
                  <a:pt x="63902" y="140592"/>
                </a:lnTo>
                <a:lnTo>
                  <a:pt x="48897" y="140592"/>
                </a:lnTo>
                <a:cubicBezTo>
                  <a:pt x="48799" y="140592"/>
                  <a:pt x="48701" y="140592"/>
                  <a:pt x="48604" y="140624"/>
                </a:cubicBezTo>
                <a:lnTo>
                  <a:pt x="48441" y="140624"/>
                </a:lnTo>
                <a:cubicBezTo>
                  <a:pt x="48408" y="140657"/>
                  <a:pt x="48343" y="140657"/>
                  <a:pt x="48277" y="140657"/>
                </a:cubicBezTo>
                <a:cubicBezTo>
                  <a:pt x="48245" y="140689"/>
                  <a:pt x="48180" y="140689"/>
                  <a:pt x="48114" y="140689"/>
                </a:cubicBezTo>
                <a:cubicBezTo>
                  <a:pt x="48082" y="140722"/>
                  <a:pt x="48016" y="140722"/>
                  <a:pt x="47984" y="140755"/>
                </a:cubicBezTo>
                <a:cubicBezTo>
                  <a:pt x="47919" y="140755"/>
                  <a:pt x="47886" y="140787"/>
                  <a:pt x="47821" y="140787"/>
                </a:cubicBezTo>
                <a:cubicBezTo>
                  <a:pt x="47788" y="140820"/>
                  <a:pt x="47723" y="140820"/>
                  <a:pt x="47690" y="140853"/>
                </a:cubicBezTo>
                <a:cubicBezTo>
                  <a:pt x="47625" y="140853"/>
                  <a:pt x="47592" y="140885"/>
                  <a:pt x="47527" y="140918"/>
                </a:cubicBezTo>
                <a:cubicBezTo>
                  <a:pt x="47495" y="140950"/>
                  <a:pt x="47429" y="140950"/>
                  <a:pt x="47397" y="140983"/>
                </a:cubicBezTo>
                <a:cubicBezTo>
                  <a:pt x="47331" y="141016"/>
                  <a:pt x="47299" y="141048"/>
                  <a:pt x="47266" y="141081"/>
                </a:cubicBezTo>
                <a:cubicBezTo>
                  <a:pt x="47201" y="141081"/>
                  <a:pt x="47168" y="141114"/>
                  <a:pt x="47103" y="141146"/>
                </a:cubicBezTo>
                <a:cubicBezTo>
                  <a:pt x="47070" y="141179"/>
                  <a:pt x="47005" y="141211"/>
                  <a:pt x="46973" y="141244"/>
                </a:cubicBezTo>
                <a:cubicBezTo>
                  <a:pt x="46940" y="141277"/>
                  <a:pt x="46907" y="141309"/>
                  <a:pt x="46875" y="141342"/>
                </a:cubicBezTo>
                <a:cubicBezTo>
                  <a:pt x="46777" y="141407"/>
                  <a:pt x="46712" y="141472"/>
                  <a:pt x="46614" y="141570"/>
                </a:cubicBezTo>
                <a:lnTo>
                  <a:pt x="23780" y="164371"/>
                </a:lnTo>
                <a:cubicBezTo>
                  <a:pt x="23715" y="164469"/>
                  <a:pt x="23649" y="164535"/>
                  <a:pt x="23584" y="164632"/>
                </a:cubicBezTo>
                <a:cubicBezTo>
                  <a:pt x="23552" y="164665"/>
                  <a:pt x="23519" y="164698"/>
                  <a:pt x="23486" y="164730"/>
                </a:cubicBezTo>
                <a:cubicBezTo>
                  <a:pt x="23454" y="164796"/>
                  <a:pt x="23421" y="164828"/>
                  <a:pt x="23388" y="164893"/>
                </a:cubicBezTo>
                <a:cubicBezTo>
                  <a:pt x="23356" y="164926"/>
                  <a:pt x="23323" y="164991"/>
                  <a:pt x="23291" y="165024"/>
                </a:cubicBezTo>
                <a:cubicBezTo>
                  <a:pt x="23258" y="165057"/>
                  <a:pt x="23258" y="165122"/>
                  <a:pt x="23225" y="165154"/>
                </a:cubicBezTo>
                <a:cubicBezTo>
                  <a:pt x="23193" y="165220"/>
                  <a:pt x="23160" y="165252"/>
                  <a:pt x="23160" y="165317"/>
                </a:cubicBezTo>
                <a:cubicBezTo>
                  <a:pt x="23127" y="165350"/>
                  <a:pt x="23095" y="165383"/>
                  <a:pt x="23095" y="165448"/>
                </a:cubicBezTo>
                <a:cubicBezTo>
                  <a:pt x="23062" y="165481"/>
                  <a:pt x="23062" y="165546"/>
                  <a:pt x="23030" y="165578"/>
                </a:cubicBezTo>
                <a:cubicBezTo>
                  <a:pt x="22997" y="165644"/>
                  <a:pt x="22997" y="165709"/>
                  <a:pt x="22964" y="165742"/>
                </a:cubicBezTo>
                <a:cubicBezTo>
                  <a:pt x="22964" y="165807"/>
                  <a:pt x="22964" y="165839"/>
                  <a:pt x="22932" y="165905"/>
                </a:cubicBezTo>
                <a:cubicBezTo>
                  <a:pt x="22932" y="165937"/>
                  <a:pt x="22899" y="166002"/>
                  <a:pt x="22899" y="166068"/>
                </a:cubicBezTo>
                <a:cubicBezTo>
                  <a:pt x="22899" y="166100"/>
                  <a:pt x="22867" y="166166"/>
                  <a:pt x="22867" y="166231"/>
                </a:cubicBezTo>
                <a:cubicBezTo>
                  <a:pt x="22867" y="166296"/>
                  <a:pt x="22867" y="166329"/>
                  <a:pt x="22867" y="166361"/>
                </a:cubicBezTo>
                <a:cubicBezTo>
                  <a:pt x="22834" y="166590"/>
                  <a:pt x="22834" y="166818"/>
                  <a:pt x="22867" y="167014"/>
                </a:cubicBezTo>
                <a:cubicBezTo>
                  <a:pt x="22867" y="167079"/>
                  <a:pt x="22867" y="167112"/>
                  <a:pt x="22867" y="167144"/>
                </a:cubicBezTo>
                <a:cubicBezTo>
                  <a:pt x="22867" y="167209"/>
                  <a:pt x="22899" y="167275"/>
                  <a:pt x="22899" y="167340"/>
                </a:cubicBezTo>
                <a:cubicBezTo>
                  <a:pt x="22899" y="167373"/>
                  <a:pt x="22932" y="167438"/>
                  <a:pt x="22932" y="167503"/>
                </a:cubicBezTo>
                <a:cubicBezTo>
                  <a:pt x="22964" y="167536"/>
                  <a:pt x="22964" y="167601"/>
                  <a:pt x="22964" y="167633"/>
                </a:cubicBezTo>
                <a:cubicBezTo>
                  <a:pt x="22997" y="167699"/>
                  <a:pt x="22997" y="167731"/>
                  <a:pt x="23030" y="167797"/>
                </a:cubicBezTo>
                <a:cubicBezTo>
                  <a:pt x="23062" y="167829"/>
                  <a:pt x="23062" y="167894"/>
                  <a:pt x="23095" y="167927"/>
                </a:cubicBezTo>
                <a:cubicBezTo>
                  <a:pt x="23095" y="167992"/>
                  <a:pt x="23127" y="168025"/>
                  <a:pt x="23160" y="168090"/>
                </a:cubicBezTo>
                <a:cubicBezTo>
                  <a:pt x="23160" y="168123"/>
                  <a:pt x="23193" y="168188"/>
                  <a:pt x="23225" y="168221"/>
                </a:cubicBezTo>
                <a:cubicBezTo>
                  <a:pt x="23258" y="168286"/>
                  <a:pt x="23258" y="168319"/>
                  <a:pt x="23291" y="168351"/>
                </a:cubicBezTo>
                <a:cubicBezTo>
                  <a:pt x="23323" y="168416"/>
                  <a:pt x="23356" y="168449"/>
                  <a:pt x="23388" y="168514"/>
                </a:cubicBezTo>
                <a:cubicBezTo>
                  <a:pt x="23421" y="168547"/>
                  <a:pt x="23454" y="168612"/>
                  <a:pt x="23486" y="168645"/>
                </a:cubicBezTo>
                <a:cubicBezTo>
                  <a:pt x="23519" y="168677"/>
                  <a:pt x="23552" y="168710"/>
                  <a:pt x="23584" y="168775"/>
                </a:cubicBezTo>
                <a:cubicBezTo>
                  <a:pt x="23715" y="168938"/>
                  <a:pt x="23878" y="169069"/>
                  <a:pt x="24041" y="169232"/>
                </a:cubicBezTo>
                <a:cubicBezTo>
                  <a:pt x="24073" y="169232"/>
                  <a:pt x="24106" y="169264"/>
                  <a:pt x="24139" y="169297"/>
                </a:cubicBezTo>
                <a:cubicBezTo>
                  <a:pt x="24171" y="169330"/>
                  <a:pt x="24237" y="169362"/>
                  <a:pt x="24302" y="169395"/>
                </a:cubicBezTo>
                <a:cubicBezTo>
                  <a:pt x="24334" y="169428"/>
                  <a:pt x="24367" y="169460"/>
                  <a:pt x="24432" y="169493"/>
                </a:cubicBezTo>
                <a:cubicBezTo>
                  <a:pt x="24465" y="169525"/>
                  <a:pt x="24498" y="169558"/>
                  <a:pt x="24563" y="169558"/>
                </a:cubicBezTo>
                <a:cubicBezTo>
                  <a:pt x="24595" y="169591"/>
                  <a:pt x="24661" y="169623"/>
                  <a:pt x="24693" y="169623"/>
                </a:cubicBezTo>
                <a:cubicBezTo>
                  <a:pt x="24758" y="169656"/>
                  <a:pt x="24791" y="169689"/>
                  <a:pt x="24856" y="169721"/>
                </a:cubicBezTo>
                <a:cubicBezTo>
                  <a:pt x="24889" y="169721"/>
                  <a:pt x="24954" y="169754"/>
                  <a:pt x="24987" y="169754"/>
                </a:cubicBezTo>
                <a:cubicBezTo>
                  <a:pt x="25052" y="169786"/>
                  <a:pt x="25085" y="169786"/>
                  <a:pt x="25150" y="169819"/>
                </a:cubicBezTo>
                <a:cubicBezTo>
                  <a:pt x="25183" y="169819"/>
                  <a:pt x="25248" y="169852"/>
                  <a:pt x="25280" y="169852"/>
                </a:cubicBezTo>
                <a:cubicBezTo>
                  <a:pt x="25346" y="169852"/>
                  <a:pt x="25411" y="169884"/>
                  <a:pt x="25443" y="169884"/>
                </a:cubicBezTo>
                <a:cubicBezTo>
                  <a:pt x="25509" y="169917"/>
                  <a:pt x="25574" y="169917"/>
                  <a:pt x="25639" y="169917"/>
                </a:cubicBezTo>
                <a:cubicBezTo>
                  <a:pt x="25672" y="169917"/>
                  <a:pt x="25737" y="169949"/>
                  <a:pt x="25770" y="169949"/>
                </a:cubicBezTo>
                <a:lnTo>
                  <a:pt x="39144" y="169949"/>
                </a:lnTo>
                <a:lnTo>
                  <a:pt x="39144" y="182997"/>
                </a:lnTo>
                <a:cubicBezTo>
                  <a:pt x="39144" y="183095"/>
                  <a:pt x="39144" y="183226"/>
                  <a:pt x="39144" y="183324"/>
                </a:cubicBezTo>
                <a:cubicBezTo>
                  <a:pt x="39176" y="183356"/>
                  <a:pt x="39176" y="183421"/>
                  <a:pt x="39176" y="183454"/>
                </a:cubicBezTo>
                <a:cubicBezTo>
                  <a:pt x="39176" y="183519"/>
                  <a:pt x="39209" y="183585"/>
                  <a:pt x="39209" y="183650"/>
                </a:cubicBezTo>
                <a:cubicBezTo>
                  <a:pt x="39209" y="183682"/>
                  <a:pt x="39242" y="183748"/>
                  <a:pt x="39242" y="183813"/>
                </a:cubicBezTo>
                <a:cubicBezTo>
                  <a:pt x="39274" y="183846"/>
                  <a:pt x="39274" y="183911"/>
                  <a:pt x="39274" y="183943"/>
                </a:cubicBezTo>
                <a:cubicBezTo>
                  <a:pt x="39307" y="184009"/>
                  <a:pt x="39307" y="184041"/>
                  <a:pt x="39340" y="184107"/>
                </a:cubicBezTo>
                <a:cubicBezTo>
                  <a:pt x="39372" y="184139"/>
                  <a:pt x="39372" y="184204"/>
                  <a:pt x="39405" y="184237"/>
                </a:cubicBezTo>
                <a:cubicBezTo>
                  <a:pt x="39405" y="184302"/>
                  <a:pt x="39437" y="184335"/>
                  <a:pt x="39470" y="184400"/>
                </a:cubicBezTo>
                <a:cubicBezTo>
                  <a:pt x="39470" y="184433"/>
                  <a:pt x="39503" y="184498"/>
                  <a:pt x="39535" y="184531"/>
                </a:cubicBezTo>
                <a:cubicBezTo>
                  <a:pt x="39568" y="184596"/>
                  <a:pt x="39568" y="184628"/>
                  <a:pt x="39601" y="184661"/>
                </a:cubicBezTo>
                <a:cubicBezTo>
                  <a:pt x="39633" y="184726"/>
                  <a:pt x="39666" y="184759"/>
                  <a:pt x="39698" y="184824"/>
                </a:cubicBezTo>
                <a:cubicBezTo>
                  <a:pt x="39731" y="184857"/>
                  <a:pt x="39764" y="184922"/>
                  <a:pt x="39796" y="184955"/>
                </a:cubicBezTo>
                <a:cubicBezTo>
                  <a:pt x="39829" y="184987"/>
                  <a:pt x="39861" y="185020"/>
                  <a:pt x="39894" y="185085"/>
                </a:cubicBezTo>
                <a:cubicBezTo>
                  <a:pt x="40025" y="185248"/>
                  <a:pt x="40188" y="185379"/>
                  <a:pt x="40351" y="185509"/>
                </a:cubicBezTo>
                <a:cubicBezTo>
                  <a:pt x="40383" y="185542"/>
                  <a:pt x="40416" y="185574"/>
                  <a:pt x="40449" y="185607"/>
                </a:cubicBezTo>
                <a:cubicBezTo>
                  <a:pt x="40481" y="185640"/>
                  <a:pt x="40546" y="185672"/>
                  <a:pt x="40579" y="185705"/>
                </a:cubicBezTo>
                <a:cubicBezTo>
                  <a:pt x="40644" y="185738"/>
                  <a:pt x="40677" y="185770"/>
                  <a:pt x="40742" y="185803"/>
                </a:cubicBezTo>
                <a:cubicBezTo>
                  <a:pt x="40775" y="185835"/>
                  <a:pt x="40807" y="185868"/>
                  <a:pt x="40873" y="185868"/>
                </a:cubicBezTo>
                <a:cubicBezTo>
                  <a:pt x="40905" y="185901"/>
                  <a:pt x="40971" y="185933"/>
                  <a:pt x="41003" y="185933"/>
                </a:cubicBezTo>
                <a:cubicBezTo>
                  <a:pt x="41068" y="185966"/>
                  <a:pt x="41101" y="185998"/>
                  <a:pt x="41166" y="186031"/>
                </a:cubicBezTo>
                <a:cubicBezTo>
                  <a:pt x="41199" y="186031"/>
                  <a:pt x="41264" y="186064"/>
                  <a:pt x="41297" y="186064"/>
                </a:cubicBezTo>
                <a:cubicBezTo>
                  <a:pt x="41362" y="186096"/>
                  <a:pt x="41395" y="186096"/>
                  <a:pt x="41460" y="186129"/>
                </a:cubicBezTo>
                <a:cubicBezTo>
                  <a:pt x="41492" y="186129"/>
                  <a:pt x="41558" y="186162"/>
                  <a:pt x="41590" y="186162"/>
                </a:cubicBezTo>
                <a:cubicBezTo>
                  <a:pt x="41656" y="186162"/>
                  <a:pt x="41721" y="186194"/>
                  <a:pt x="41753" y="186194"/>
                </a:cubicBezTo>
                <a:cubicBezTo>
                  <a:pt x="41819" y="186227"/>
                  <a:pt x="41884" y="186227"/>
                  <a:pt x="41949" y="186227"/>
                </a:cubicBezTo>
                <a:cubicBezTo>
                  <a:pt x="41982" y="186227"/>
                  <a:pt x="42047" y="186227"/>
                  <a:pt x="42080" y="186259"/>
                </a:cubicBezTo>
                <a:lnTo>
                  <a:pt x="42732" y="186259"/>
                </a:lnTo>
                <a:cubicBezTo>
                  <a:pt x="42765" y="186227"/>
                  <a:pt x="42830" y="186227"/>
                  <a:pt x="42863" y="186227"/>
                </a:cubicBezTo>
                <a:cubicBezTo>
                  <a:pt x="42928" y="186227"/>
                  <a:pt x="42993" y="186227"/>
                  <a:pt x="43026" y="186194"/>
                </a:cubicBezTo>
                <a:cubicBezTo>
                  <a:pt x="43091" y="186194"/>
                  <a:pt x="43156" y="186162"/>
                  <a:pt x="43221" y="186162"/>
                </a:cubicBezTo>
                <a:cubicBezTo>
                  <a:pt x="43254" y="186162"/>
                  <a:pt x="43287" y="186129"/>
                  <a:pt x="43352" y="186129"/>
                </a:cubicBezTo>
                <a:cubicBezTo>
                  <a:pt x="43417" y="186096"/>
                  <a:pt x="43450" y="186096"/>
                  <a:pt x="43515" y="186064"/>
                </a:cubicBezTo>
                <a:cubicBezTo>
                  <a:pt x="43548" y="186064"/>
                  <a:pt x="43613" y="186031"/>
                  <a:pt x="43645" y="186031"/>
                </a:cubicBezTo>
                <a:cubicBezTo>
                  <a:pt x="43711" y="185998"/>
                  <a:pt x="43743" y="185966"/>
                  <a:pt x="43808" y="185933"/>
                </a:cubicBezTo>
                <a:cubicBezTo>
                  <a:pt x="43841" y="185933"/>
                  <a:pt x="43906" y="185901"/>
                  <a:pt x="43939" y="185868"/>
                </a:cubicBezTo>
                <a:cubicBezTo>
                  <a:pt x="44004" y="185868"/>
                  <a:pt x="44037" y="185835"/>
                  <a:pt x="44069" y="185803"/>
                </a:cubicBezTo>
                <a:cubicBezTo>
                  <a:pt x="44135" y="185770"/>
                  <a:pt x="44167" y="185738"/>
                  <a:pt x="44200" y="185705"/>
                </a:cubicBezTo>
                <a:cubicBezTo>
                  <a:pt x="44265" y="185672"/>
                  <a:pt x="44330" y="185640"/>
                  <a:pt x="44363" y="185607"/>
                </a:cubicBezTo>
                <a:cubicBezTo>
                  <a:pt x="44396" y="185574"/>
                  <a:pt x="44428" y="185542"/>
                  <a:pt x="44461" y="185509"/>
                </a:cubicBezTo>
                <a:cubicBezTo>
                  <a:pt x="44559" y="185444"/>
                  <a:pt x="44624" y="185379"/>
                  <a:pt x="44722" y="185313"/>
                </a:cubicBezTo>
                <a:lnTo>
                  <a:pt x="67556" y="162480"/>
                </a:lnTo>
                <a:cubicBezTo>
                  <a:pt x="67621" y="162414"/>
                  <a:pt x="67686" y="162316"/>
                  <a:pt x="67751" y="162251"/>
                </a:cubicBezTo>
                <a:cubicBezTo>
                  <a:pt x="67784" y="162186"/>
                  <a:pt x="67817" y="162153"/>
                  <a:pt x="67849" y="162121"/>
                </a:cubicBezTo>
                <a:cubicBezTo>
                  <a:pt x="67882" y="162088"/>
                  <a:pt x="67915" y="162023"/>
                  <a:pt x="67947" y="161990"/>
                </a:cubicBezTo>
                <a:cubicBezTo>
                  <a:pt x="67980" y="161925"/>
                  <a:pt x="68012" y="161892"/>
                  <a:pt x="68045" y="161827"/>
                </a:cubicBezTo>
                <a:cubicBezTo>
                  <a:pt x="68078" y="161795"/>
                  <a:pt x="68078" y="161762"/>
                  <a:pt x="68110" y="161697"/>
                </a:cubicBezTo>
                <a:cubicBezTo>
                  <a:pt x="68143" y="161664"/>
                  <a:pt x="68176" y="161599"/>
                  <a:pt x="68176" y="161566"/>
                </a:cubicBezTo>
                <a:cubicBezTo>
                  <a:pt x="68208" y="161501"/>
                  <a:pt x="68241" y="161468"/>
                  <a:pt x="68241" y="161403"/>
                </a:cubicBezTo>
                <a:cubicBezTo>
                  <a:pt x="68273" y="161370"/>
                  <a:pt x="68273" y="161305"/>
                  <a:pt x="68306" y="161273"/>
                </a:cubicBezTo>
                <a:cubicBezTo>
                  <a:pt x="68339" y="161207"/>
                  <a:pt x="68339" y="161175"/>
                  <a:pt x="68371" y="161110"/>
                </a:cubicBezTo>
                <a:cubicBezTo>
                  <a:pt x="68371" y="161077"/>
                  <a:pt x="68371" y="161012"/>
                  <a:pt x="68404" y="160979"/>
                </a:cubicBezTo>
                <a:cubicBezTo>
                  <a:pt x="68404" y="160914"/>
                  <a:pt x="68436" y="160849"/>
                  <a:pt x="68436" y="160816"/>
                </a:cubicBezTo>
                <a:cubicBezTo>
                  <a:pt x="68436" y="160751"/>
                  <a:pt x="68469" y="160685"/>
                  <a:pt x="68469" y="160620"/>
                </a:cubicBezTo>
                <a:cubicBezTo>
                  <a:pt x="68469" y="160588"/>
                  <a:pt x="68469" y="160522"/>
                  <a:pt x="68469" y="160490"/>
                </a:cubicBezTo>
                <a:cubicBezTo>
                  <a:pt x="68502" y="160392"/>
                  <a:pt x="68502" y="160261"/>
                  <a:pt x="68502" y="160164"/>
                </a:cubicBezTo>
                <a:lnTo>
                  <a:pt x="68502" y="145224"/>
                </a:lnTo>
                <a:lnTo>
                  <a:pt x="102948" y="110744"/>
                </a:lnTo>
                <a:lnTo>
                  <a:pt x="185868" y="193664"/>
                </a:lnTo>
                <a:cubicBezTo>
                  <a:pt x="187336" y="198981"/>
                  <a:pt x="189391" y="203222"/>
                  <a:pt x="192522" y="206353"/>
                </a:cubicBezTo>
                <a:cubicBezTo>
                  <a:pt x="194349" y="208213"/>
                  <a:pt x="196828" y="209224"/>
                  <a:pt x="199438" y="209224"/>
                </a:cubicBezTo>
                <a:cubicBezTo>
                  <a:pt x="202047" y="209224"/>
                  <a:pt x="204494" y="208213"/>
                  <a:pt x="206353" y="206353"/>
                </a:cubicBezTo>
                <a:cubicBezTo>
                  <a:pt x="208213" y="204494"/>
                  <a:pt x="209224" y="202047"/>
                  <a:pt x="209224" y="199438"/>
                </a:cubicBezTo>
                <a:cubicBezTo>
                  <a:pt x="209224" y="196828"/>
                  <a:pt x="208213" y="194349"/>
                  <a:pt x="206353" y="192522"/>
                </a:cubicBezTo>
                <a:cubicBezTo>
                  <a:pt x="205994" y="192164"/>
                  <a:pt x="204788" y="190467"/>
                  <a:pt x="203515" y="182802"/>
                </a:cubicBezTo>
                <a:cubicBezTo>
                  <a:pt x="202602" y="177354"/>
                  <a:pt x="201917" y="170537"/>
                  <a:pt x="201265" y="163947"/>
                </a:cubicBezTo>
                <a:cubicBezTo>
                  <a:pt x="198655" y="137917"/>
                  <a:pt x="195067" y="102296"/>
                  <a:pt x="175495" y="71274"/>
                </a:cubicBezTo>
                <a:cubicBezTo>
                  <a:pt x="173896" y="68730"/>
                  <a:pt x="171287" y="67099"/>
                  <a:pt x="168286" y="66773"/>
                </a:cubicBezTo>
                <a:cubicBezTo>
                  <a:pt x="167927" y="66708"/>
                  <a:pt x="167568" y="66708"/>
                  <a:pt x="167209" y="66708"/>
                </a:cubicBezTo>
                <a:cubicBezTo>
                  <a:pt x="164861" y="66708"/>
                  <a:pt x="162610" y="67523"/>
                  <a:pt x="160849" y="69056"/>
                </a:cubicBezTo>
                <a:lnTo>
                  <a:pt x="152759" y="60967"/>
                </a:lnTo>
                <a:lnTo>
                  <a:pt x="184987" y="28705"/>
                </a:lnTo>
                <a:lnTo>
                  <a:pt x="182834" y="35197"/>
                </a:lnTo>
                <a:cubicBezTo>
                  <a:pt x="182280" y="36893"/>
                  <a:pt x="183193" y="38752"/>
                  <a:pt x="184889" y="39307"/>
                </a:cubicBezTo>
                <a:cubicBezTo>
                  <a:pt x="185248" y="39437"/>
                  <a:pt x="185607" y="39470"/>
                  <a:pt x="185933" y="39470"/>
                </a:cubicBezTo>
                <a:cubicBezTo>
                  <a:pt x="187303" y="39470"/>
                  <a:pt x="188575" y="38622"/>
                  <a:pt x="189032" y="37252"/>
                </a:cubicBezTo>
                <a:lnTo>
                  <a:pt x="195556" y="17680"/>
                </a:lnTo>
                <a:cubicBezTo>
                  <a:pt x="195556" y="17647"/>
                  <a:pt x="195556" y="17647"/>
                  <a:pt x="195556" y="17647"/>
                </a:cubicBezTo>
                <a:cubicBezTo>
                  <a:pt x="195589" y="17615"/>
                  <a:pt x="195589" y="17582"/>
                  <a:pt x="195589" y="17549"/>
                </a:cubicBezTo>
                <a:cubicBezTo>
                  <a:pt x="195589" y="17517"/>
                  <a:pt x="195621" y="17452"/>
                  <a:pt x="195621" y="17419"/>
                </a:cubicBezTo>
                <a:cubicBezTo>
                  <a:pt x="195621" y="17386"/>
                  <a:pt x="195654" y="17354"/>
                  <a:pt x="195654" y="17321"/>
                </a:cubicBezTo>
                <a:cubicBezTo>
                  <a:pt x="195654" y="17289"/>
                  <a:pt x="195654" y="17256"/>
                  <a:pt x="195654" y="17256"/>
                </a:cubicBezTo>
                <a:cubicBezTo>
                  <a:pt x="195687" y="17191"/>
                  <a:pt x="195687" y="17158"/>
                  <a:pt x="195687" y="17125"/>
                </a:cubicBezTo>
                <a:cubicBezTo>
                  <a:pt x="195687" y="17060"/>
                  <a:pt x="195687" y="17028"/>
                  <a:pt x="195687" y="16995"/>
                </a:cubicBezTo>
                <a:cubicBezTo>
                  <a:pt x="195687" y="16962"/>
                  <a:pt x="195719" y="16962"/>
                  <a:pt x="195719" y="16930"/>
                </a:cubicBezTo>
                <a:cubicBezTo>
                  <a:pt x="195719" y="16897"/>
                  <a:pt x="195719" y="16832"/>
                  <a:pt x="195719" y="16799"/>
                </a:cubicBezTo>
                <a:cubicBezTo>
                  <a:pt x="195719" y="16767"/>
                  <a:pt x="195719" y="16701"/>
                  <a:pt x="195719" y="16669"/>
                </a:cubicBezTo>
                <a:lnTo>
                  <a:pt x="195719" y="16636"/>
                </a:lnTo>
                <a:cubicBezTo>
                  <a:pt x="195719" y="16571"/>
                  <a:pt x="195719" y="16538"/>
                  <a:pt x="195719" y="16473"/>
                </a:cubicBezTo>
                <a:cubicBezTo>
                  <a:pt x="195719" y="16440"/>
                  <a:pt x="195719" y="16408"/>
                  <a:pt x="195719" y="16343"/>
                </a:cubicBezTo>
                <a:cubicBezTo>
                  <a:pt x="195719" y="16343"/>
                  <a:pt x="195687" y="16310"/>
                  <a:pt x="195687" y="16310"/>
                </a:cubicBezTo>
                <a:cubicBezTo>
                  <a:pt x="195687" y="16245"/>
                  <a:pt x="195687" y="16212"/>
                  <a:pt x="195687" y="16179"/>
                </a:cubicBezTo>
                <a:cubicBezTo>
                  <a:pt x="195687" y="16147"/>
                  <a:pt x="195687" y="16082"/>
                  <a:pt x="195654" y="16049"/>
                </a:cubicBezTo>
                <a:cubicBezTo>
                  <a:pt x="195654" y="16016"/>
                  <a:pt x="195654" y="15984"/>
                  <a:pt x="195654" y="15984"/>
                </a:cubicBezTo>
                <a:cubicBezTo>
                  <a:pt x="195654" y="15951"/>
                  <a:pt x="195621" y="15886"/>
                  <a:pt x="195621" y="15853"/>
                </a:cubicBezTo>
                <a:cubicBezTo>
                  <a:pt x="195621" y="15821"/>
                  <a:pt x="195589" y="15788"/>
                  <a:pt x="195589" y="15755"/>
                </a:cubicBezTo>
                <a:cubicBezTo>
                  <a:pt x="195589" y="15723"/>
                  <a:pt x="195589" y="15690"/>
                  <a:pt x="195556" y="15658"/>
                </a:cubicBezTo>
                <a:cubicBezTo>
                  <a:pt x="195556" y="15625"/>
                  <a:pt x="195556" y="15625"/>
                  <a:pt x="195556" y="15625"/>
                </a:cubicBezTo>
                <a:cubicBezTo>
                  <a:pt x="195556" y="15592"/>
                  <a:pt x="195523" y="15560"/>
                  <a:pt x="195523" y="15560"/>
                </a:cubicBezTo>
                <a:cubicBezTo>
                  <a:pt x="195523" y="15527"/>
                  <a:pt x="195491" y="15494"/>
                  <a:pt x="195491" y="15462"/>
                </a:cubicBezTo>
                <a:cubicBezTo>
                  <a:pt x="195491" y="15429"/>
                  <a:pt x="195458" y="15397"/>
                  <a:pt x="195458" y="15331"/>
                </a:cubicBezTo>
                <a:cubicBezTo>
                  <a:pt x="195426" y="15299"/>
                  <a:pt x="195426" y="15266"/>
                  <a:pt x="195393" y="15233"/>
                </a:cubicBezTo>
                <a:cubicBezTo>
                  <a:pt x="195393" y="15201"/>
                  <a:pt x="195393" y="15201"/>
                  <a:pt x="195360" y="15168"/>
                </a:cubicBezTo>
                <a:cubicBezTo>
                  <a:pt x="195360" y="15136"/>
                  <a:pt x="195328" y="15103"/>
                  <a:pt x="195295" y="15070"/>
                </a:cubicBezTo>
                <a:cubicBezTo>
                  <a:pt x="195295" y="15038"/>
                  <a:pt x="195263" y="15005"/>
                  <a:pt x="195230" y="14940"/>
                </a:cubicBezTo>
                <a:cubicBezTo>
                  <a:pt x="195230" y="14940"/>
                  <a:pt x="195230" y="14907"/>
                  <a:pt x="195197" y="14875"/>
                </a:cubicBezTo>
                <a:cubicBezTo>
                  <a:pt x="195197" y="14842"/>
                  <a:pt x="195165" y="14842"/>
                  <a:pt x="195132" y="14809"/>
                </a:cubicBezTo>
                <a:cubicBezTo>
                  <a:pt x="195132" y="14777"/>
                  <a:pt x="195099" y="14712"/>
                  <a:pt x="195067" y="14679"/>
                </a:cubicBezTo>
                <a:cubicBezTo>
                  <a:pt x="195034" y="14679"/>
                  <a:pt x="195034" y="14646"/>
                  <a:pt x="195002" y="14614"/>
                </a:cubicBezTo>
                <a:cubicBezTo>
                  <a:pt x="195002" y="14581"/>
                  <a:pt x="194969" y="14581"/>
                  <a:pt x="194969" y="14548"/>
                </a:cubicBezTo>
                <a:cubicBezTo>
                  <a:pt x="194936" y="14516"/>
                  <a:pt x="194904" y="14483"/>
                  <a:pt x="194871" y="14451"/>
                </a:cubicBezTo>
                <a:cubicBezTo>
                  <a:pt x="194838" y="14418"/>
                  <a:pt x="194806" y="14385"/>
                  <a:pt x="194806" y="14353"/>
                </a:cubicBezTo>
                <a:lnTo>
                  <a:pt x="194773" y="14353"/>
                </a:lnTo>
                <a:cubicBezTo>
                  <a:pt x="194741" y="14320"/>
                  <a:pt x="194741" y="14320"/>
                  <a:pt x="194741" y="14320"/>
                </a:cubicBezTo>
                <a:cubicBezTo>
                  <a:pt x="194708" y="14288"/>
                  <a:pt x="194675" y="14255"/>
                  <a:pt x="194643" y="14222"/>
                </a:cubicBezTo>
                <a:cubicBezTo>
                  <a:pt x="194610" y="14190"/>
                  <a:pt x="194577" y="14190"/>
                  <a:pt x="194545" y="14157"/>
                </a:cubicBezTo>
                <a:cubicBezTo>
                  <a:pt x="194545" y="14124"/>
                  <a:pt x="194512" y="14092"/>
                  <a:pt x="194480" y="14092"/>
                </a:cubicBezTo>
                <a:cubicBezTo>
                  <a:pt x="194447" y="14059"/>
                  <a:pt x="194447" y="14059"/>
                  <a:pt x="194414" y="14027"/>
                </a:cubicBezTo>
                <a:cubicBezTo>
                  <a:pt x="194382" y="13994"/>
                  <a:pt x="194349" y="13994"/>
                  <a:pt x="194317" y="13961"/>
                </a:cubicBezTo>
                <a:cubicBezTo>
                  <a:pt x="194284" y="13929"/>
                  <a:pt x="194251" y="13929"/>
                  <a:pt x="194219" y="13896"/>
                </a:cubicBezTo>
                <a:cubicBezTo>
                  <a:pt x="194186" y="13896"/>
                  <a:pt x="194153" y="13863"/>
                  <a:pt x="194153" y="13863"/>
                </a:cubicBezTo>
                <a:cubicBezTo>
                  <a:pt x="194121" y="13831"/>
                  <a:pt x="194088" y="13798"/>
                  <a:pt x="194023" y="13798"/>
                </a:cubicBezTo>
                <a:cubicBezTo>
                  <a:pt x="193990" y="13766"/>
                  <a:pt x="193958" y="13766"/>
                  <a:pt x="193925" y="13733"/>
                </a:cubicBezTo>
                <a:cubicBezTo>
                  <a:pt x="193925" y="13733"/>
                  <a:pt x="193892" y="13700"/>
                  <a:pt x="193860" y="13700"/>
                </a:cubicBezTo>
                <a:cubicBezTo>
                  <a:pt x="193827" y="13700"/>
                  <a:pt x="193795" y="13668"/>
                  <a:pt x="193762" y="13668"/>
                </a:cubicBezTo>
                <a:cubicBezTo>
                  <a:pt x="193729" y="13635"/>
                  <a:pt x="193697" y="13635"/>
                  <a:pt x="193664" y="13602"/>
                </a:cubicBezTo>
                <a:cubicBezTo>
                  <a:pt x="193632" y="13602"/>
                  <a:pt x="193599" y="13570"/>
                  <a:pt x="193566" y="13570"/>
                </a:cubicBezTo>
                <a:cubicBezTo>
                  <a:pt x="193534" y="13570"/>
                  <a:pt x="193501" y="13570"/>
                  <a:pt x="193501" y="13537"/>
                </a:cubicBezTo>
                <a:lnTo>
                  <a:pt x="193436" y="13537"/>
                </a:lnTo>
                <a:cubicBezTo>
                  <a:pt x="193403" y="13537"/>
                  <a:pt x="193371" y="13505"/>
                  <a:pt x="193371" y="13505"/>
                </a:cubicBezTo>
                <a:cubicBezTo>
                  <a:pt x="193305" y="13505"/>
                  <a:pt x="193273" y="13505"/>
                  <a:pt x="193240" y="13472"/>
                </a:cubicBezTo>
                <a:cubicBezTo>
                  <a:pt x="193207" y="13472"/>
                  <a:pt x="193175" y="13472"/>
                  <a:pt x="193110" y="13439"/>
                </a:cubicBezTo>
                <a:lnTo>
                  <a:pt x="193044" y="13439"/>
                </a:lnTo>
                <a:cubicBezTo>
                  <a:pt x="193012" y="13439"/>
                  <a:pt x="192979" y="13439"/>
                  <a:pt x="192914" y="13407"/>
                </a:cubicBezTo>
                <a:lnTo>
                  <a:pt x="192751" y="13407"/>
                </a:lnTo>
                <a:cubicBezTo>
                  <a:pt x="192718" y="13407"/>
                  <a:pt x="192653" y="13374"/>
                  <a:pt x="192620" y="13374"/>
                </a:cubicBezTo>
                <a:lnTo>
                  <a:pt x="192294" y="13374"/>
                </a:lnTo>
                <a:cubicBezTo>
                  <a:pt x="192261" y="13374"/>
                  <a:pt x="192196" y="13407"/>
                  <a:pt x="192164" y="13407"/>
                </a:cubicBezTo>
                <a:lnTo>
                  <a:pt x="192001" y="13407"/>
                </a:lnTo>
                <a:cubicBezTo>
                  <a:pt x="191935" y="13439"/>
                  <a:pt x="191903" y="13439"/>
                  <a:pt x="191870" y="13439"/>
                </a:cubicBezTo>
                <a:lnTo>
                  <a:pt x="191772" y="13439"/>
                </a:lnTo>
                <a:cubicBezTo>
                  <a:pt x="191740" y="13472"/>
                  <a:pt x="191707" y="13472"/>
                  <a:pt x="191674" y="13472"/>
                </a:cubicBezTo>
                <a:cubicBezTo>
                  <a:pt x="191642" y="13505"/>
                  <a:pt x="191609" y="13505"/>
                  <a:pt x="191544" y="13505"/>
                </a:cubicBezTo>
                <a:cubicBezTo>
                  <a:pt x="191511" y="13505"/>
                  <a:pt x="191511" y="13537"/>
                  <a:pt x="191479" y="13537"/>
                </a:cubicBezTo>
                <a:lnTo>
                  <a:pt x="191413" y="13537"/>
                </a:lnTo>
                <a:lnTo>
                  <a:pt x="171841" y="20061"/>
                </a:lnTo>
                <a:cubicBezTo>
                  <a:pt x="170145" y="20648"/>
                  <a:pt x="169232" y="22475"/>
                  <a:pt x="169786" y="24204"/>
                </a:cubicBezTo>
                <a:cubicBezTo>
                  <a:pt x="170243" y="25574"/>
                  <a:pt x="171515" y="26422"/>
                  <a:pt x="172885" y="26422"/>
                </a:cubicBezTo>
                <a:cubicBezTo>
                  <a:pt x="173211" y="26422"/>
                  <a:pt x="173570" y="26389"/>
                  <a:pt x="173929" y="26259"/>
                </a:cubicBezTo>
                <a:lnTo>
                  <a:pt x="180388" y="24106"/>
                </a:lnTo>
                <a:lnTo>
                  <a:pt x="148127" y="56367"/>
                </a:lnTo>
                <a:lnTo>
                  <a:pt x="140168" y="48375"/>
                </a:lnTo>
                <a:cubicBezTo>
                  <a:pt x="141929" y="46320"/>
                  <a:pt x="142777" y="43645"/>
                  <a:pt x="142451" y="40905"/>
                </a:cubicBezTo>
                <a:cubicBezTo>
                  <a:pt x="142125" y="37937"/>
                  <a:pt x="140494" y="35327"/>
                  <a:pt x="137949" y="33729"/>
                </a:cubicBezTo>
                <a:cubicBezTo>
                  <a:pt x="107026" y="14222"/>
                  <a:pt x="71503" y="10667"/>
                  <a:pt x="45537" y="8057"/>
                </a:cubicBezTo>
                <a:cubicBezTo>
                  <a:pt x="38916" y="7405"/>
                  <a:pt x="32065" y="6720"/>
                  <a:pt x="26553" y="5806"/>
                </a:cubicBezTo>
                <a:cubicBezTo>
                  <a:pt x="18822" y="4502"/>
                  <a:pt x="17060" y="3229"/>
                  <a:pt x="16701" y="2871"/>
                </a:cubicBezTo>
                <a:cubicBezTo>
                  <a:pt x="14842" y="1011"/>
                  <a:pt x="12396" y="0"/>
                  <a:pt x="97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701;p41">
            <a:extLst>
              <a:ext uri="{FF2B5EF4-FFF2-40B4-BE49-F238E27FC236}">
                <a16:creationId xmlns:a16="http://schemas.microsoft.com/office/drawing/2014/main" id="{4423B297-9FA6-436B-938A-90A98B712724}"/>
              </a:ext>
            </a:extLst>
          </p:cNvPr>
          <p:cNvGrpSpPr/>
          <p:nvPr/>
        </p:nvGrpSpPr>
        <p:grpSpPr>
          <a:xfrm>
            <a:off x="6705267" y="2128629"/>
            <a:ext cx="516179" cy="516179"/>
            <a:chOff x="1190625" y="238125"/>
            <a:chExt cx="5219200" cy="5219200"/>
          </a:xfrm>
        </p:grpSpPr>
        <p:sp>
          <p:nvSpPr>
            <p:cNvPr id="160" name="Google Shape;1702;p41">
              <a:extLst>
                <a:ext uri="{FF2B5EF4-FFF2-40B4-BE49-F238E27FC236}">
                  <a16:creationId xmlns:a16="http://schemas.microsoft.com/office/drawing/2014/main" id="{4403F5E8-665C-42CD-A21C-DF3ACF75D540}"/>
                </a:ext>
              </a:extLst>
            </p:cNvPr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4384" y="6524"/>
                  </a:moveTo>
                  <a:cubicBezTo>
                    <a:pt x="130512" y="6524"/>
                    <a:pt x="155107" y="16701"/>
                    <a:pt x="173570" y="35197"/>
                  </a:cubicBezTo>
                  <a:cubicBezTo>
                    <a:pt x="192066" y="53660"/>
                    <a:pt x="202243" y="78255"/>
                    <a:pt x="202243" y="104384"/>
                  </a:cubicBezTo>
                  <a:cubicBezTo>
                    <a:pt x="202243" y="130512"/>
                    <a:pt x="192066" y="155107"/>
                    <a:pt x="173570" y="173570"/>
                  </a:cubicBezTo>
                  <a:cubicBezTo>
                    <a:pt x="155107" y="192066"/>
                    <a:pt x="130512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107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202" y="178202"/>
                  </a:cubicBezTo>
                  <a:cubicBezTo>
                    <a:pt x="197905" y="158467"/>
                    <a:pt x="208767" y="132274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03;p41">
              <a:extLst>
                <a:ext uri="{FF2B5EF4-FFF2-40B4-BE49-F238E27FC236}">
                  <a16:creationId xmlns:a16="http://schemas.microsoft.com/office/drawing/2014/main" id="{6C2A7E55-C11B-4780-8EC0-C4E34C61FB36}"/>
                </a:ext>
              </a:extLst>
            </p:cNvPr>
            <p:cNvSpPr/>
            <p:nvPr/>
          </p:nvSpPr>
          <p:spPr>
            <a:xfrm>
              <a:off x="3147800" y="2195300"/>
              <a:ext cx="1304825" cy="1304825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7" y="1"/>
                  </a:moveTo>
                  <a:cubicBezTo>
                    <a:pt x="11711" y="1"/>
                    <a:pt x="1" y="11711"/>
                    <a:pt x="1" y="26097"/>
                  </a:cubicBezTo>
                  <a:cubicBezTo>
                    <a:pt x="1" y="40482"/>
                    <a:pt x="11711" y="52192"/>
                    <a:pt x="26097" y="52192"/>
                  </a:cubicBezTo>
                  <a:cubicBezTo>
                    <a:pt x="40482" y="52192"/>
                    <a:pt x="52192" y="40482"/>
                    <a:pt x="52192" y="26097"/>
                  </a:cubicBezTo>
                  <a:cubicBezTo>
                    <a:pt x="52192" y="21497"/>
                    <a:pt x="50986" y="16996"/>
                    <a:pt x="48702" y="13049"/>
                  </a:cubicBezTo>
                  <a:cubicBezTo>
                    <a:pt x="48088" y="11996"/>
                    <a:pt x="46987" y="11415"/>
                    <a:pt x="45856" y="11415"/>
                  </a:cubicBezTo>
                  <a:cubicBezTo>
                    <a:pt x="45305" y="11415"/>
                    <a:pt x="44746" y="11553"/>
                    <a:pt x="44233" y="11842"/>
                  </a:cubicBezTo>
                  <a:cubicBezTo>
                    <a:pt x="42667" y="12755"/>
                    <a:pt x="42146" y="14745"/>
                    <a:pt x="43059" y="16311"/>
                  </a:cubicBezTo>
                  <a:cubicBezTo>
                    <a:pt x="44755" y="19279"/>
                    <a:pt x="45668" y="22671"/>
                    <a:pt x="45668" y="26097"/>
                  </a:cubicBezTo>
                  <a:cubicBezTo>
                    <a:pt x="45668" y="36894"/>
                    <a:pt x="36894" y="45668"/>
                    <a:pt x="26097" y="45668"/>
                  </a:cubicBezTo>
                  <a:cubicBezTo>
                    <a:pt x="15299" y="45668"/>
                    <a:pt x="6525" y="36894"/>
                    <a:pt x="6525" y="26097"/>
                  </a:cubicBezTo>
                  <a:cubicBezTo>
                    <a:pt x="6525" y="15299"/>
                    <a:pt x="15299" y="6525"/>
                    <a:pt x="26097" y="6525"/>
                  </a:cubicBezTo>
                  <a:cubicBezTo>
                    <a:pt x="29554" y="6525"/>
                    <a:pt x="32914" y="7438"/>
                    <a:pt x="35883" y="9134"/>
                  </a:cubicBezTo>
                  <a:cubicBezTo>
                    <a:pt x="36404" y="9439"/>
                    <a:pt x="36973" y="9584"/>
                    <a:pt x="37534" y="9584"/>
                  </a:cubicBezTo>
                  <a:cubicBezTo>
                    <a:pt x="38655" y="9584"/>
                    <a:pt x="39743" y="9004"/>
                    <a:pt x="40351" y="7960"/>
                  </a:cubicBezTo>
                  <a:cubicBezTo>
                    <a:pt x="41232" y="6394"/>
                    <a:pt x="40710" y="4404"/>
                    <a:pt x="39145" y="3491"/>
                  </a:cubicBezTo>
                  <a:cubicBezTo>
                    <a:pt x="35198" y="1208"/>
                    <a:pt x="30696" y="1"/>
                    <a:pt x="26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04;p41">
              <a:extLst>
                <a:ext uri="{FF2B5EF4-FFF2-40B4-BE49-F238E27FC236}">
                  <a16:creationId xmlns:a16="http://schemas.microsoft.com/office/drawing/2014/main" id="{C9C72CF7-2B36-4BB1-B050-8B1F132DCCC6}"/>
                </a:ext>
              </a:extLst>
            </p:cNvPr>
            <p:cNvSpPr/>
            <p:nvPr/>
          </p:nvSpPr>
          <p:spPr>
            <a:xfrm>
              <a:off x="4452600" y="1869100"/>
              <a:ext cx="1467925" cy="733975"/>
            </a:xfrm>
            <a:custGeom>
              <a:avLst/>
              <a:gdLst/>
              <a:ahLst/>
              <a:cxnLst/>
              <a:rect l="l" t="t" r="r" b="b"/>
              <a:pathLst>
                <a:path w="58717" h="29359" extrusionOk="0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9787"/>
                  </a:lnTo>
                  <a:cubicBezTo>
                    <a:pt x="0" y="11581"/>
                    <a:pt x="1468" y="13049"/>
                    <a:pt x="3262" y="13049"/>
                  </a:cubicBezTo>
                  <a:lnTo>
                    <a:pt x="42406" y="13049"/>
                  </a:lnTo>
                  <a:cubicBezTo>
                    <a:pt x="47789" y="13049"/>
                    <a:pt x="52192" y="17452"/>
                    <a:pt x="52192" y="22835"/>
                  </a:cubicBezTo>
                  <a:lnTo>
                    <a:pt x="52192" y="26097"/>
                  </a:lnTo>
                  <a:cubicBezTo>
                    <a:pt x="52192" y="27891"/>
                    <a:pt x="53660" y="29359"/>
                    <a:pt x="55454" y="29359"/>
                  </a:cubicBezTo>
                  <a:cubicBezTo>
                    <a:pt x="57248" y="29359"/>
                    <a:pt x="58716" y="27891"/>
                    <a:pt x="58716" y="26097"/>
                  </a:cubicBezTo>
                  <a:lnTo>
                    <a:pt x="58716" y="22835"/>
                  </a:lnTo>
                  <a:cubicBezTo>
                    <a:pt x="58716" y="13832"/>
                    <a:pt x="51409" y="6525"/>
                    <a:pt x="42406" y="6525"/>
                  </a:cubicBezTo>
                  <a:lnTo>
                    <a:pt x="6524" y="6525"/>
                  </a:lnTo>
                  <a:lnTo>
                    <a:pt x="6524" y="3263"/>
                  </a:ln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05;p41">
              <a:extLst>
                <a:ext uri="{FF2B5EF4-FFF2-40B4-BE49-F238E27FC236}">
                  <a16:creationId xmlns:a16="http://schemas.microsoft.com/office/drawing/2014/main" id="{FA45E509-2394-4322-B873-E4047AA5C5F3}"/>
                </a:ext>
              </a:extLst>
            </p:cNvPr>
            <p:cNvSpPr/>
            <p:nvPr/>
          </p:nvSpPr>
          <p:spPr>
            <a:xfrm>
              <a:off x="1679900" y="727400"/>
              <a:ext cx="4240625" cy="4240625"/>
            </a:xfrm>
            <a:custGeom>
              <a:avLst/>
              <a:gdLst/>
              <a:ahLst/>
              <a:cxnLst/>
              <a:rect l="l" t="t" r="r" b="b"/>
              <a:pathLst>
                <a:path w="169625" h="169625" extrusionOk="0">
                  <a:moveTo>
                    <a:pt x="68503" y="1"/>
                  </a:moveTo>
                  <a:cubicBezTo>
                    <a:pt x="59500" y="1"/>
                    <a:pt x="52193" y="7308"/>
                    <a:pt x="52193" y="16311"/>
                  </a:cubicBezTo>
                  <a:lnTo>
                    <a:pt x="52193" y="52193"/>
                  </a:lnTo>
                  <a:lnTo>
                    <a:pt x="16311" y="52193"/>
                  </a:lnTo>
                  <a:cubicBezTo>
                    <a:pt x="7308" y="52193"/>
                    <a:pt x="1" y="59500"/>
                    <a:pt x="1" y="68503"/>
                  </a:cubicBezTo>
                  <a:lnTo>
                    <a:pt x="1" y="101122"/>
                  </a:lnTo>
                  <a:cubicBezTo>
                    <a:pt x="1" y="110126"/>
                    <a:pt x="7308" y="117432"/>
                    <a:pt x="16311" y="117432"/>
                  </a:cubicBezTo>
                  <a:lnTo>
                    <a:pt x="52193" y="117432"/>
                  </a:lnTo>
                  <a:lnTo>
                    <a:pt x="52193" y="153314"/>
                  </a:lnTo>
                  <a:cubicBezTo>
                    <a:pt x="52193" y="162317"/>
                    <a:pt x="59500" y="169624"/>
                    <a:pt x="68503" y="169624"/>
                  </a:cubicBezTo>
                  <a:lnTo>
                    <a:pt x="101123" y="169624"/>
                  </a:lnTo>
                  <a:cubicBezTo>
                    <a:pt x="110126" y="169624"/>
                    <a:pt x="117432" y="162317"/>
                    <a:pt x="117432" y="153314"/>
                  </a:cubicBezTo>
                  <a:lnTo>
                    <a:pt x="117432" y="117432"/>
                  </a:lnTo>
                  <a:lnTo>
                    <a:pt x="153314" y="117432"/>
                  </a:lnTo>
                  <a:cubicBezTo>
                    <a:pt x="162317" y="117432"/>
                    <a:pt x="169624" y="110126"/>
                    <a:pt x="169624" y="101122"/>
                  </a:cubicBezTo>
                  <a:lnTo>
                    <a:pt x="169624" y="84813"/>
                  </a:lnTo>
                  <a:cubicBezTo>
                    <a:pt x="169624" y="83018"/>
                    <a:pt x="168156" y="81551"/>
                    <a:pt x="166362" y="81551"/>
                  </a:cubicBezTo>
                  <a:cubicBezTo>
                    <a:pt x="164568" y="81551"/>
                    <a:pt x="163100" y="83018"/>
                    <a:pt x="163100" y="84813"/>
                  </a:cubicBezTo>
                  <a:lnTo>
                    <a:pt x="163100" y="101122"/>
                  </a:lnTo>
                  <a:cubicBezTo>
                    <a:pt x="163100" y="106505"/>
                    <a:pt x="158697" y="110908"/>
                    <a:pt x="153314" y="110908"/>
                  </a:cubicBezTo>
                  <a:lnTo>
                    <a:pt x="114170" y="110908"/>
                  </a:lnTo>
                  <a:cubicBezTo>
                    <a:pt x="112376" y="110908"/>
                    <a:pt x="110908" y="112376"/>
                    <a:pt x="110908" y="114170"/>
                  </a:cubicBezTo>
                  <a:lnTo>
                    <a:pt x="110908" y="153314"/>
                  </a:lnTo>
                  <a:cubicBezTo>
                    <a:pt x="110908" y="158697"/>
                    <a:pt x="106505" y="163100"/>
                    <a:pt x="101123" y="163100"/>
                  </a:cubicBezTo>
                  <a:lnTo>
                    <a:pt x="68503" y="163100"/>
                  </a:lnTo>
                  <a:cubicBezTo>
                    <a:pt x="63120" y="163100"/>
                    <a:pt x="58717" y="158697"/>
                    <a:pt x="58717" y="153314"/>
                  </a:cubicBezTo>
                  <a:lnTo>
                    <a:pt x="58717" y="114170"/>
                  </a:lnTo>
                  <a:cubicBezTo>
                    <a:pt x="58717" y="112376"/>
                    <a:pt x="57249" y="110908"/>
                    <a:pt x="55455" y="110908"/>
                  </a:cubicBezTo>
                  <a:lnTo>
                    <a:pt x="16311" y="110908"/>
                  </a:lnTo>
                  <a:cubicBezTo>
                    <a:pt x="10929" y="110908"/>
                    <a:pt x="6525" y="106505"/>
                    <a:pt x="6525" y="101122"/>
                  </a:cubicBezTo>
                  <a:lnTo>
                    <a:pt x="6525" y="68503"/>
                  </a:lnTo>
                  <a:cubicBezTo>
                    <a:pt x="6525" y="63120"/>
                    <a:pt x="10929" y="58717"/>
                    <a:pt x="16311" y="58717"/>
                  </a:cubicBezTo>
                  <a:lnTo>
                    <a:pt x="55455" y="58717"/>
                  </a:lnTo>
                  <a:cubicBezTo>
                    <a:pt x="57249" y="58717"/>
                    <a:pt x="58717" y="57249"/>
                    <a:pt x="58717" y="55455"/>
                  </a:cubicBezTo>
                  <a:lnTo>
                    <a:pt x="58717" y="16311"/>
                  </a:lnTo>
                  <a:cubicBezTo>
                    <a:pt x="58717" y="10929"/>
                    <a:pt x="63120" y="6525"/>
                    <a:pt x="68503" y="6525"/>
                  </a:cubicBezTo>
                  <a:lnTo>
                    <a:pt x="101123" y="6525"/>
                  </a:lnTo>
                  <a:cubicBezTo>
                    <a:pt x="106505" y="6525"/>
                    <a:pt x="110908" y="10929"/>
                    <a:pt x="110908" y="16311"/>
                  </a:cubicBezTo>
                  <a:lnTo>
                    <a:pt x="110908" y="35883"/>
                  </a:lnTo>
                  <a:cubicBezTo>
                    <a:pt x="110908" y="37677"/>
                    <a:pt x="112376" y="39145"/>
                    <a:pt x="114170" y="39145"/>
                  </a:cubicBezTo>
                  <a:cubicBezTo>
                    <a:pt x="115965" y="39145"/>
                    <a:pt x="117432" y="37677"/>
                    <a:pt x="117432" y="35883"/>
                  </a:cubicBezTo>
                  <a:lnTo>
                    <a:pt x="117432" y="16311"/>
                  </a:lnTo>
                  <a:cubicBezTo>
                    <a:pt x="117432" y="7308"/>
                    <a:pt x="110126" y="1"/>
                    <a:pt x="101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06;p41">
              <a:extLst>
                <a:ext uri="{FF2B5EF4-FFF2-40B4-BE49-F238E27FC236}">
                  <a16:creationId xmlns:a16="http://schemas.microsoft.com/office/drawing/2014/main" id="{10568B8E-3FB7-4F19-8265-1B2230A33EEA}"/>
                </a:ext>
              </a:extLst>
            </p:cNvPr>
            <p:cNvSpPr/>
            <p:nvPr/>
          </p:nvSpPr>
          <p:spPr>
            <a:xfrm>
              <a:off x="2006100" y="2358475"/>
              <a:ext cx="815525" cy="978550"/>
            </a:xfrm>
            <a:custGeom>
              <a:avLst/>
              <a:gdLst/>
              <a:ahLst/>
              <a:cxnLst/>
              <a:rect l="l" t="t" r="r" b="b"/>
              <a:pathLst>
                <a:path w="32621" h="39142" extrusionOk="0">
                  <a:moveTo>
                    <a:pt x="26097" y="9131"/>
                  </a:moveTo>
                  <a:lnTo>
                    <a:pt x="26097" y="30008"/>
                  </a:lnTo>
                  <a:lnTo>
                    <a:pt x="9428" y="19570"/>
                  </a:lnTo>
                  <a:lnTo>
                    <a:pt x="26097" y="9131"/>
                  </a:lnTo>
                  <a:close/>
                  <a:moveTo>
                    <a:pt x="29347" y="1"/>
                  </a:moveTo>
                  <a:cubicBezTo>
                    <a:pt x="28753" y="1"/>
                    <a:pt x="28156" y="165"/>
                    <a:pt x="27630" y="487"/>
                  </a:cubicBezTo>
                  <a:lnTo>
                    <a:pt x="1534" y="16797"/>
                  </a:lnTo>
                  <a:cubicBezTo>
                    <a:pt x="588" y="17384"/>
                    <a:pt x="1" y="18460"/>
                    <a:pt x="1" y="19570"/>
                  </a:cubicBezTo>
                  <a:cubicBezTo>
                    <a:pt x="1" y="20679"/>
                    <a:pt x="588" y="21755"/>
                    <a:pt x="1534" y="22342"/>
                  </a:cubicBezTo>
                  <a:lnTo>
                    <a:pt x="27630" y="38652"/>
                  </a:lnTo>
                  <a:cubicBezTo>
                    <a:pt x="28152" y="38978"/>
                    <a:pt x="28772" y="39141"/>
                    <a:pt x="29359" y="39141"/>
                  </a:cubicBezTo>
                  <a:cubicBezTo>
                    <a:pt x="29913" y="39141"/>
                    <a:pt x="30435" y="39011"/>
                    <a:pt x="30924" y="38717"/>
                  </a:cubicBezTo>
                  <a:cubicBezTo>
                    <a:pt x="31968" y="38163"/>
                    <a:pt x="32621" y="37054"/>
                    <a:pt x="32621" y="35879"/>
                  </a:cubicBezTo>
                  <a:lnTo>
                    <a:pt x="32621" y="3260"/>
                  </a:lnTo>
                  <a:cubicBezTo>
                    <a:pt x="32621" y="2085"/>
                    <a:pt x="31968" y="976"/>
                    <a:pt x="30924" y="422"/>
                  </a:cubicBezTo>
                  <a:cubicBezTo>
                    <a:pt x="30439" y="140"/>
                    <a:pt x="29894" y="1"/>
                    <a:pt x="29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07;p41">
              <a:extLst>
                <a:ext uri="{FF2B5EF4-FFF2-40B4-BE49-F238E27FC236}">
                  <a16:creationId xmlns:a16="http://schemas.microsoft.com/office/drawing/2014/main" id="{6D70D448-6896-4DC8-9411-4696C604EB3A}"/>
                </a:ext>
              </a:extLst>
            </p:cNvPr>
            <p:cNvSpPr/>
            <p:nvPr/>
          </p:nvSpPr>
          <p:spPr>
            <a:xfrm>
              <a:off x="4778800" y="2358475"/>
              <a:ext cx="815525" cy="978550"/>
            </a:xfrm>
            <a:custGeom>
              <a:avLst/>
              <a:gdLst/>
              <a:ahLst/>
              <a:cxnLst/>
              <a:rect l="l" t="t" r="r" b="b"/>
              <a:pathLst>
                <a:path w="32621" h="39142" extrusionOk="0">
                  <a:moveTo>
                    <a:pt x="6524" y="9131"/>
                  </a:moveTo>
                  <a:lnTo>
                    <a:pt x="23193" y="19570"/>
                  </a:lnTo>
                  <a:lnTo>
                    <a:pt x="6524" y="30008"/>
                  </a:lnTo>
                  <a:lnTo>
                    <a:pt x="6524" y="9131"/>
                  </a:lnTo>
                  <a:close/>
                  <a:moveTo>
                    <a:pt x="3275" y="1"/>
                  </a:moveTo>
                  <a:cubicBezTo>
                    <a:pt x="2727" y="1"/>
                    <a:pt x="2182" y="140"/>
                    <a:pt x="1697" y="422"/>
                  </a:cubicBezTo>
                  <a:cubicBezTo>
                    <a:pt x="653" y="976"/>
                    <a:pt x="0" y="2085"/>
                    <a:pt x="0" y="3260"/>
                  </a:cubicBezTo>
                  <a:lnTo>
                    <a:pt x="0" y="35879"/>
                  </a:lnTo>
                  <a:cubicBezTo>
                    <a:pt x="0" y="37054"/>
                    <a:pt x="653" y="38163"/>
                    <a:pt x="1697" y="38717"/>
                  </a:cubicBezTo>
                  <a:cubicBezTo>
                    <a:pt x="2186" y="39011"/>
                    <a:pt x="2708" y="39141"/>
                    <a:pt x="3262" y="39141"/>
                  </a:cubicBezTo>
                  <a:cubicBezTo>
                    <a:pt x="3850" y="39141"/>
                    <a:pt x="4469" y="38978"/>
                    <a:pt x="4991" y="38652"/>
                  </a:cubicBezTo>
                  <a:lnTo>
                    <a:pt x="31087" y="22342"/>
                  </a:lnTo>
                  <a:cubicBezTo>
                    <a:pt x="32033" y="21755"/>
                    <a:pt x="32620" y="20679"/>
                    <a:pt x="32620" y="19570"/>
                  </a:cubicBezTo>
                  <a:cubicBezTo>
                    <a:pt x="32620" y="18460"/>
                    <a:pt x="32033" y="17384"/>
                    <a:pt x="31087" y="16797"/>
                  </a:cubicBezTo>
                  <a:lnTo>
                    <a:pt x="4991" y="487"/>
                  </a:lnTo>
                  <a:cubicBezTo>
                    <a:pt x="4465" y="165"/>
                    <a:pt x="3868" y="1"/>
                    <a:pt x="3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08;p41">
              <a:extLst>
                <a:ext uri="{FF2B5EF4-FFF2-40B4-BE49-F238E27FC236}">
                  <a16:creationId xmlns:a16="http://schemas.microsoft.com/office/drawing/2014/main" id="{78AAE6DE-A3FE-455A-8DBB-EBF55A4814CD}"/>
                </a:ext>
              </a:extLst>
            </p:cNvPr>
            <p:cNvSpPr/>
            <p:nvPr/>
          </p:nvSpPr>
          <p:spPr>
            <a:xfrm>
              <a:off x="3306825" y="3826300"/>
              <a:ext cx="986775" cy="815525"/>
            </a:xfrm>
            <a:custGeom>
              <a:avLst/>
              <a:gdLst/>
              <a:ahLst/>
              <a:cxnLst/>
              <a:rect l="l" t="t" r="r" b="b"/>
              <a:pathLst>
                <a:path w="39471" h="32621" extrusionOk="0">
                  <a:moveTo>
                    <a:pt x="30174" y="6524"/>
                  </a:moveTo>
                  <a:lnTo>
                    <a:pt x="19736" y="23193"/>
                  </a:lnTo>
                  <a:lnTo>
                    <a:pt x="9297" y="6524"/>
                  </a:lnTo>
                  <a:close/>
                  <a:moveTo>
                    <a:pt x="3426" y="0"/>
                  </a:moveTo>
                  <a:cubicBezTo>
                    <a:pt x="2251" y="0"/>
                    <a:pt x="1142" y="653"/>
                    <a:pt x="588" y="1697"/>
                  </a:cubicBezTo>
                  <a:cubicBezTo>
                    <a:pt x="1" y="2708"/>
                    <a:pt x="33" y="3980"/>
                    <a:pt x="653" y="4991"/>
                  </a:cubicBezTo>
                  <a:lnTo>
                    <a:pt x="16963" y="31087"/>
                  </a:lnTo>
                  <a:cubicBezTo>
                    <a:pt x="17550" y="32033"/>
                    <a:pt x="18626" y="32620"/>
                    <a:pt x="19736" y="32620"/>
                  </a:cubicBezTo>
                  <a:cubicBezTo>
                    <a:pt x="20845" y="32620"/>
                    <a:pt x="21921" y="32033"/>
                    <a:pt x="22508" y="31087"/>
                  </a:cubicBezTo>
                  <a:lnTo>
                    <a:pt x="38818" y="4991"/>
                  </a:lnTo>
                  <a:cubicBezTo>
                    <a:pt x="39438" y="3980"/>
                    <a:pt x="39471" y="2708"/>
                    <a:pt x="38883" y="1697"/>
                  </a:cubicBezTo>
                  <a:cubicBezTo>
                    <a:pt x="38329" y="653"/>
                    <a:pt x="37220" y="0"/>
                    <a:pt x="36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09;p41">
              <a:extLst>
                <a:ext uri="{FF2B5EF4-FFF2-40B4-BE49-F238E27FC236}">
                  <a16:creationId xmlns:a16="http://schemas.microsoft.com/office/drawing/2014/main" id="{7E29E2ED-203B-41E1-993A-60A712D35928}"/>
                </a:ext>
              </a:extLst>
            </p:cNvPr>
            <p:cNvSpPr/>
            <p:nvPr/>
          </p:nvSpPr>
          <p:spPr>
            <a:xfrm>
              <a:off x="3306825" y="1053600"/>
              <a:ext cx="986775" cy="815525"/>
            </a:xfrm>
            <a:custGeom>
              <a:avLst/>
              <a:gdLst/>
              <a:ahLst/>
              <a:cxnLst/>
              <a:rect l="l" t="t" r="r" b="b"/>
              <a:pathLst>
                <a:path w="39471" h="32621" extrusionOk="0">
                  <a:moveTo>
                    <a:pt x="19736" y="9428"/>
                  </a:moveTo>
                  <a:lnTo>
                    <a:pt x="30174" y="26097"/>
                  </a:lnTo>
                  <a:lnTo>
                    <a:pt x="9297" y="26097"/>
                  </a:lnTo>
                  <a:lnTo>
                    <a:pt x="19736" y="9428"/>
                  </a:lnTo>
                  <a:close/>
                  <a:moveTo>
                    <a:pt x="19736" y="1"/>
                  </a:moveTo>
                  <a:cubicBezTo>
                    <a:pt x="18626" y="1"/>
                    <a:pt x="17550" y="588"/>
                    <a:pt x="16963" y="1534"/>
                  </a:cubicBezTo>
                  <a:lnTo>
                    <a:pt x="653" y="27630"/>
                  </a:lnTo>
                  <a:cubicBezTo>
                    <a:pt x="33" y="28641"/>
                    <a:pt x="1" y="29913"/>
                    <a:pt x="588" y="30924"/>
                  </a:cubicBezTo>
                  <a:cubicBezTo>
                    <a:pt x="1142" y="31968"/>
                    <a:pt x="2251" y="32621"/>
                    <a:pt x="3426" y="32621"/>
                  </a:cubicBezTo>
                  <a:lnTo>
                    <a:pt x="36046" y="32621"/>
                  </a:lnTo>
                  <a:cubicBezTo>
                    <a:pt x="37220" y="32621"/>
                    <a:pt x="38329" y="31968"/>
                    <a:pt x="38883" y="30924"/>
                  </a:cubicBezTo>
                  <a:cubicBezTo>
                    <a:pt x="39471" y="29913"/>
                    <a:pt x="39438" y="28641"/>
                    <a:pt x="38818" y="27630"/>
                  </a:cubicBezTo>
                  <a:lnTo>
                    <a:pt x="22508" y="1534"/>
                  </a:lnTo>
                  <a:cubicBezTo>
                    <a:pt x="21921" y="588"/>
                    <a:pt x="20845" y="1"/>
                    <a:pt x="19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43"/>
          <p:cNvPicPr preferRelativeResize="0"/>
          <p:nvPr/>
        </p:nvPicPr>
        <p:blipFill rotWithShape="1">
          <a:blip r:embed="rId3">
            <a:alphaModFix/>
          </a:blip>
          <a:srcRect l="16428" r="19722"/>
          <a:stretch/>
        </p:blipFill>
        <p:spPr>
          <a:xfrm rot="-3012633">
            <a:off x="2144633" y="2540503"/>
            <a:ext cx="4253633" cy="3747394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43"/>
          <p:cNvSpPr/>
          <p:nvPr/>
        </p:nvSpPr>
        <p:spPr>
          <a:xfrm>
            <a:off x="-10998" y="1298761"/>
            <a:ext cx="9144074" cy="578725"/>
          </a:xfrm>
          <a:custGeom>
            <a:avLst/>
            <a:gdLst/>
            <a:ahLst/>
            <a:cxnLst/>
            <a:rect l="l" t="t" r="r" b="b"/>
            <a:pathLst>
              <a:path w="288025" h="18229" extrusionOk="0">
                <a:moveTo>
                  <a:pt x="81677" y="0"/>
                </a:moveTo>
                <a:lnTo>
                  <a:pt x="73033" y="18086"/>
                </a:lnTo>
                <a:lnTo>
                  <a:pt x="0" y="18086"/>
                </a:lnTo>
                <a:lnTo>
                  <a:pt x="0" y="18228"/>
                </a:lnTo>
                <a:lnTo>
                  <a:pt x="73116" y="18228"/>
                </a:lnTo>
                <a:lnTo>
                  <a:pt x="81772" y="155"/>
                </a:lnTo>
                <a:lnTo>
                  <a:pt x="193119" y="155"/>
                </a:lnTo>
                <a:lnTo>
                  <a:pt x="202299" y="18193"/>
                </a:lnTo>
                <a:lnTo>
                  <a:pt x="202311" y="18228"/>
                </a:lnTo>
                <a:lnTo>
                  <a:pt x="288024" y="18228"/>
                </a:lnTo>
                <a:lnTo>
                  <a:pt x="288024" y="18086"/>
                </a:lnTo>
                <a:lnTo>
                  <a:pt x="202406" y="18086"/>
                </a:lnTo>
                <a:lnTo>
                  <a:pt x="193227" y="36"/>
                </a:lnTo>
                <a:lnTo>
                  <a:pt x="193203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752;p43">
            <a:extLst>
              <a:ext uri="{FF2B5EF4-FFF2-40B4-BE49-F238E27FC236}">
                <a16:creationId xmlns:a16="http://schemas.microsoft.com/office/drawing/2014/main" id="{19D62D26-59EC-4A83-8985-58018D84B6E7}"/>
              </a:ext>
            </a:extLst>
          </p:cNvPr>
          <p:cNvSpPr txBox="1"/>
          <p:nvPr/>
        </p:nvSpPr>
        <p:spPr>
          <a:xfrm>
            <a:off x="433542" y="2051088"/>
            <a:ext cx="1767215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Los documentos y contenidos deben ser almacenados e indexados de acuerdo al estudiante de forma que permita su relacionamiento y la gestión de ellos.</a:t>
            </a: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4" name="Google Shape;1754;p43">
            <a:extLst>
              <a:ext uri="{FF2B5EF4-FFF2-40B4-BE49-F238E27FC236}">
                <a16:creationId xmlns:a16="http://schemas.microsoft.com/office/drawing/2014/main" id="{0EB45C45-DAED-4FB5-8387-E5EA46D960F6}"/>
              </a:ext>
            </a:extLst>
          </p:cNvPr>
          <p:cNvSpPr txBox="1"/>
          <p:nvPr/>
        </p:nvSpPr>
        <p:spPr>
          <a:xfrm>
            <a:off x="2706964" y="1534156"/>
            <a:ext cx="1486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Los datos almacenados deben ser previamente revisados para no tener datos que no sirvan o datos duplicados.</a:t>
            </a: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" name="Google Shape;1756;p43">
            <a:extLst>
              <a:ext uri="{FF2B5EF4-FFF2-40B4-BE49-F238E27FC236}">
                <a16:creationId xmlns:a16="http://schemas.microsoft.com/office/drawing/2014/main" id="{2399AC57-EA0E-475D-BEE1-0FF6A183430F}"/>
              </a:ext>
            </a:extLst>
          </p:cNvPr>
          <p:cNvSpPr txBox="1"/>
          <p:nvPr/>
        </p:nvSpPr>
        <p:spPr>
          <a:xfrm>
            <a:off x="4601258" y="1506288"/>
            <a:ext cx="16761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Los documentos o revisiones de diferentes casos del estudiante deben estar documentados y anexados al archivo del mismo.</a:t>
            </a: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8" name="Google Shape;1758;p43">
            <a:extLst>
              <a:ext uri="{FF2B5EF4-FFF2-40B4-BE49-F238E27FC236}">
                <a16:creationId xmlns:a16="http://schemas.microsoft.com/office/drawing/2014/main" id="{236DBD94-A936-46DB-B637-7DECE5A4E004}"/>
              </a:ext>
            </a:extLst>
          </p:cNvPr>
          <p:cNvSpPr txBox="1"/>
          <p:nvPr/>
        </p:nvSpPr>
        <p:spPr>
          <a:xfrm>
            <a:off x="6539483" y="2103233"/>
            <a:ext cx="1486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Los datos actualizados deben tener una descripción detallada de los cambios y soportes de la actualización dado el caso.</a:t>
            </a: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29" name="Google Shape;1759;p43">
            <a:extLst>
              <a:ext uri="{FF2B5EF4-FFF2-40B4-BE49-F238E27FC236}">
                <a16:creationId xmlns:a16="http://schemas.microsoft.com/office/drawing/2014/main" id="{EECC092C-3975-434E-B20B-7ED25A7E37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</a:rPr>
              <a:t>Políticas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0" name="Google Shape;1762;p43">
            <a:extLst>
              <a:ext uri="{FF2B5EF4-FFF2-40B4-BE49-F238E27FC236}">
                <a16:creationId xmlns:a16="http://schemas.microsoft.com/office/drawing/2014/main" id="{F5C8C7CE-A142-44E6-8748-2EF9E8A195E0}"/>
              </a:ext>
            </a:extLst>
          </p:cNvPr>
          <p:cNvSpPr/>
          <p:nvPr/>
        </p:nvSpPr>
        <p:spPr>
          <a:xfrm>
            <a:off x="1866486" y="1953045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763;p43">
            <a:extLst>
              <a:ext uri="{FF2B5EF4-FFF2-40B4-BE49-F238E27FC236}">
                <a16:creationId xmlns:a16="http://schemas.microsoft.com/office/drawing/2014/main" id="{86E93519-2CDB-4063-B20C-DD0E1A44E10F}"/>
              </a:ext>
            </a:extLst>
          </p:cNvPr>
          <p:cNvSpPr/>
          <p:nvPr/>
        </p:nvSpPr>
        <p:spPr>
          <a:xfrm>
            <a:off x="3722175" y="1387210"/>
            <a:ext cx="145181" cy="125498"/>
          </a:xfrm>
          <a:custGeom>
            <a:avLst/>
            <a:gdLst/>
            <a:ahLst/>
            <a:cxnLst/>
            <a:rect l="l" t="t" r="r" b="b"/>
            <a:pathLst>
              <a:path w="4573" h="3953" extrusionOk="0">
                <a:moveTo>
                  <a:pt x="1" y="0"/>
                </a:moveTo>
                <a:lnTo>
                  <a:pt x="2287" y="3953"/>
                </a:lnTo>
                <a:lnTo>
                  <a:pt x="4573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764;p43">
            <a:extLst>
              <a:ext uri="{FF2B5EF4-FFF2-40B4-BE49-F238E27FC236}">
                <a16:creationId xmlns:a16="http://schemas.microsoft.com/office/drawing/2014/main" id="{27E4D474-F58F-4E35-9280-060D41AEF950}"/>
              </a:ext>
            </a:extLst>
          </p:cNvPr>
          <p:cNvSpPr/>
          <p:nvPr/>
        </p:nvSpPr>
        <p:spPr>
          <a:xfrm>
            <a:off x="4914674" y="1387210"/>
            <a:ext cx="145181" cy="125498"/>
          </a:xfrm>
          <a:custGeom>
            <a:avLst/>
            <a:gdLst/>
            <a:ahLst/>
            <a:cxnLst/>
            <a:rect l="l" t="t" r="r" b="b"/>
            <a:pathLst>
              <a:path w="4573" h="3953" extrusionOk="0">
                <a:moveTo>
                  <a:pt x="0" y="0"/>
                </a:moveTo>
                <a:lnTo>
                  <a:pt x="2286" y="3953"/>
                </a:lnTo>
                <a:lnTo>
                  <a:pt x="4572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765;p43">
            <a:extLst>
              <a:ext uri="{FF2B5EF4-FFF2-40B4-BE49-F238E27FC236}">
                <a16:creationId xmlns:a16="http://schemas.microsoft.com/office/drawing/2014/main" id="{6DD8E5B6-5759-4C2F-8B03-0495E7BE09B6}"/>
              </a:ext>
            </a:extLst>
          </p:cNvPr>
          <p:cNvSpPr/>
          <p:nvPr/>
        </p:nvSpPr>
        <p:spPr>
          <a:xfrm>
            <a:off x="6685153" y="1953045"/>
            <a:ext cx="144800" cy="125911"/>
          </a:xfrm>
          <a:custGeom>
            <a:avLst/>
            <a:gdLst/>
            <a:ahLst/>
            <a:cxnLst/>
            <a:rect l="l" t="t" r="r" b="b"/>
            <a:pathLst>
              <a:path w="4561" h="3966" extrusionOk="0">
                <a:moveTo>
                  <a:pt x="0" y="1"/>
                </a:moveTo>
                <a:lnTo>
                  <a:pt x="2274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43"/>
          <p:cNvPicPr preferRelativeResize="0"/>
          <p:nvPr/>
        </p:nvPicPr>
        <p:blipFill rotWithShape="1">
          <a:blip r:embed="rId3">
            <a:alphaModFix/>
          </a:blip>
          <a:srcRect l="16428" r="19722"/>
          <a:stretch/>
        </p:blipFill>
        <p:spPr>
          <a:xfrm rot="-3012633">
            <a:off x="2144633" y="2540503"/>
            <a:ext cx="4253633" cy="3747394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43"/>
          <p:cNvSpPr/>
          <p:nvPr/>
        </p:nvSpPr>
        <p:spPr>
          <a:xfrm>
            <a:off x="-10998" y="1298761"/>
            <a:ext cx="9144074" cy="578725"/>
          </a:xfrm>
          <a:custGeom>
            <a:avLst/>
            <a:gdLst/>
            <a:ahLst/>
            <a:cxnLst/>
            <a:rect l="l" t="t" r="r" b="b"/>
            <a:pathLst>
              <a:path w="288025" h="18229" extrusionOk="0">
                <a:moveTo>
                  <a:pt x="81677" y="0"/>
                </a:moveTo>
                <a:lnTo>
                  <a:pt x="73033" y="18086"/>
                </a:lnTo>
                <a:lnTo>
                  <a:pt x="0" y="18086"/>
                </a:lnTo>
                <a:lnTo>
                  <a:pt x="0" y="18228"/>
                </a:lnTo>
                <a:lnTo>
                  <a:pt x="73116" y="18228"/>
                </a:lnTo>
                <a:lnTo>
                  <a:pt x="81772" y="155"/>
                </a:lnTo>
                <a:lnTo>
                  <a:pt x="193119" y="155"/>
                </a:lnTo>
                <a:lnTo>
                  <a:pt x="202299" y="18193"/>
                </a:lnTo>
                <a:lnTo>
                  <a:pt x="202311" y="18228"/>
                </a:lnTo>
                <a:lnTo>
                  <a:pt x="288024" y="18228"/>
                </a:lnTo>
                <a:lnTo>
                  <a:pt x="288024" y="18086"/>
                </a:lnTo>
                <a:lnTo>
                  <a:pt x="202406" y="18086"/>
                </a:lnTo>
                <a:lnTo>
                  <a:pt x="193227" y="36"/>
                </a:lnTo>
                <a:lnTo>
                  <a:pt x="193203" y="0"/>
                </a:lnTo>
                <a:close/>
              </a:path>
            </a:pathLst>
          </a:custGeom>
          <a:solidFill>
            <a:srgbClr val="4DFFFF"/>
          </a:solidFill>
          <a:ln w="9525" cap="flat" cmpd="sng">
            <a:solidFill>
              <a:srgbClr val="11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2;p34">
            <a:extLst>
              <a:ext uri="{FF2B5EF4-FFF2-40B4-BE49-F238E27FC236}">
                <a16:creationId xmlns:a16="http://schemas.microsoft.com/office/drawing/2014/main" id="{16804D2F-44A2-4435-BDFA-08BDB56C629E}"/>
              </a:ext>
            </a:extLst>
          </p:cNvPr>
          <p:cNvSpPr txBox="1">
            <a:spLocks/>
          </p:cNvSpPr>
          <p:nvPr/>
        </p:nvSpPr>
        <p:spPr>
          <a:xfrm flipH="1">
            <a:off x="1771154" y="1149905"/>
            <a:ext cx="5601691" cy="1658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8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GRACIAS</a:t>
            </a:r>
            <a:endParaRPr lang="es-CO" sz="32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  <p:extLst>
      <p:ext uri="{BB962C8B-B14F-4D97-AF65-F5344CB8AC3E}">
        <p14:creationId xmlns:p14="http://schemas.microsoft.com/office/powerpoint/2010/main" val="370753288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 flipH="1">
            <a:off x="4227281" y="2736854"/>
            <a:ext cx="3747138" cy="1463006"/>
            <a:chOff x="238125" y="1662850"/>
            <a:chExt cx="7137300" cy="2369400"/>
          </a:xfrm>
        </p:grpSpPr>
        <p:sp>
          <p:nvSpPr>
            <p:cNvPr id="541" name="Google Shape;541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7"/>
          <p:cNvGrpSpPr/>
          <p:nvPr/>
        </p:nvGrpSpPr>
        <p:grpSpPr>
          <a:xfrm>
            <a:off x="1656810" y="1083473"/>
            <a:ext cx="4451245" cy="1517825"/>
            <a:chOff x="238125" y="1662850"/>
            <a:chExt cx="7137300" cy="2369400"/>
          </a:xfrm>
        </p:grpSpPr>
        <p:sp>
          <p:nvSpPr>
            <p:cNvPr id="585" name="Google Shape;585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27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</a:rPr>
              <a:t>NUESTRO EQUIPO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07" name="Google Shape;607;p27"/>
          <p:cNvSpPr txBox="1"/>
          <p:nvPr/>
        </p:nvSpPr>
        <p:spPr>
          <a:xfrm>
            <a:off x="3184508" y="1634304"/>
            <a:ext cx="2526826" cy="102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Estudiante de octavo semestre en ingeniería de sistemas.</a:t>
            </a:r>
            <a:endParaRPr lang="en-US"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08" name="Google Shape;608;p27"/>
          <p:cNvSpPr txBox="1"/>
          <p:nvPr/>
        </p:nvSpPr>
        <p:spPr>
          <a:xfrm>
            <a:off x="4229726" y="3303894"/>
            <a:ext cx="2483010" cy="98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Estudiante de octavo semestre en ingeniería de sistemas.</a:t>
            </a:r>
            <a:endParaRPr lang="en-US" sz="1000" dirty="0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09" name="Google Shape;609;p27"/>
          <p:cNvSpPr txBox="1"/>
          <p:nvPr/>
        </p:nvSpPr>
        <p:spPr>
          <a:xfrm>
            <a:off x="2912008" y="1122483"/>
            <a:ext cx="2558473" cy="56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TORRES SEGURA DUCK JAMES ALEXANDER </a:t>
            </a:r>
          </a:p>
        </p:txBody>
      </p:sp>
      <p:sp>
        <p:nvSpPr>
          <p:cNvPr id="610" name="Google Shape;610;p27"/>
          <p:cNvSpPr txBox="1"/>
          <p:nvPr/>
        </p:nvSpPr>
        <p:spPr>
          <a:xfrm>
            <a:off x="4731471" y="2788772"/>
            <a:ext cx="2129889" cy="575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VARON ROJAS DANIEL ALEJANDRO</a:t>
            </a:r>
          </a:p>
        </p:txBody>
      </p:sp>
      <p:pic>
        <p:nvPicPr>
          <p:cNvPr id="3" name="Imagen 2" descr="Imagen que contiene camión, hombre, frente, parado&#10;&#10;Descripción generada automáticamente">
            <a:extLst>
              <a:ext uri="{FF2B5EF4-FFF2-40B4-BE49-F238E27FC236}">
                <a16:creationId xmlns:a16="http://schemas.microsoft.com/office/drawing/2014/main" id="{5DAC0560-2105-481E-BFE6-157B9EFF6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96" t="60251" r="36826"/>
          <a:stretch/>
        </p:blipFill>
        <p:spPr>
          <a:xfrm>
            <a:off x="6789831" y="2930906"/>
            <a:ext cx="918173" cy="1012119"/>
          </a:xfrm>
          <a:prstGeom prst="ellipse">
            <a:avLst/>
          </a:prstGeom>
        </p:spPr>
      </p:pic>
      <p:pic>
        <p:nvPicPr>
          <p:cNvPr id="5" name="Imagen 4" descr="Imagen que contiene persona, interior, hombre, viendo&#10;&#10;Descripción generada automáticamente">
            <a:extLst>
              <a:ext uri="{FF2B5EF4-FFF2-40B4-BE49-F238E27FC236}">
                <a16:creationId xmlns:a16="http://schemas.microsoft.com/office/drawing/2014/main" id="{4AE398C1-C609-4622-80F5-8755FB69E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824" y="1292057"/>
            <a:ext cx="1000362" cy="1000362"/>
          </a:xfrm>
          <a:prstGeom prst="ellipse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CONTENIDO 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4697114" y="9370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3F3F3"/>
                </a:solidFill>
              </a:rPr>
              <a:t>PROBLEMA Y SOLUCIÓN </a:t>
            </a:r>
            <a:endParaRPr sz="24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5877764" y="20764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3F3F3"/>
                </a:solidFill>
              </a:rPr>
              <a:t>IDENTIFICACIÓN DE CONTENIDOS </a:t>
            </a:r>
            <a:endParaRPr lang="es-CO" sz="24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1" name="Google Shape;511;p24"/>
          <p:cNvSpPr txBox="1">
            <a:spLocks noGrp="1"/>
          </p:cNvSpPr>
          <p:nvPr>
            <p:ph type="ctrTitle" idx="6"/>
          </p:nvPr>
        </p:nvSpPr>
        <p:spPr>
          <a:xfrm>
            <a:off x="5872694" y="3112575"/>
            <a:ext cx="269749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DATOS MAESTROS Y REFERENCIALES</a:t>
            </a:r>
          </a:p>
        </p:txBody>
      </p:sp>
      <p:sp>
        <p:nvSpPr>
          <p:cNvPr id="513" name="Google Shape;513;p24"/>
          <p:cNvSpPr txBox="1">
            <a:spLocks noGrp="1"/>
          </p:cNvSpPr>
          <p:nvPr>
            <p:ph type="title" idx="8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4" name="Google Shape;514;p24"/>
          <p:cNvSpPr txBox="1">
            <a:spLocks noGrp="1"/>
          </p:cNvSpPr>
          <p:nvPr>
            <p:ph type="ctrTitle" idx="13"/>
          </p:nvPr>
        </p:nvSpPr>
        <p:spPr>
          <a:xfrm>
            <a:off x="4697114" y="393396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3F3F3"/>
                </a:solidFill>
              </a:rPr>
              <a:t>METADATOS </a:t>
            </a:r>
            <a:endParaRPr lang="es-CO" sz="24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6" name="Google Shape;516;p24"/>
          <p:cNvSpPr txBox="1">
            <a:spLocks noGrp="1"/>
          </p:cNvSpPr>
          <p:nvPr>
            <p:ph type="title" idx="15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17" name="Google Shape;5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4">
            <a:off x="-1655173" y="706873"/>
            <a:ext cx="7456030" cy="41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1876746" y="2109872"/>
            <a:ext cx="5439931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50" dirty="0">
                <a:solidFill>
                  <a:srgbClr val="F3F3F3"/>
                </a:solidFill>
              </a:rPr>
              <a:t>El presente proyecto refiere exclusivamente al proceso de registro e inscripción de estudiantes a la Escuela Colombiana De Ingeniería Julio Garavito aumentando la cantidad de estuantes matriculados y la eficiencia del proceso realizado.</a:t>
            </a:r>
            <a:endParaRPr sz="1050" dirty="0">
              <a:solidFill>
                <a:srgbClr val="F3F3F3"/>
              </a:solidFill>
            </a:endParaRPr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/>
          </p:nvPr>
        </p:nvSpPr>
        <p:spPr>
          <a:xfrm>
            <a:off x="3173212" y="142928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INTRODUCCIÓN</a:t>
            </a: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6"/>
          <p:cNvSpPr txBox="1">
            <a:spLocks noGrp="1"/>
          </p:cNvSpPr>
          <p:nvPr>
            <p:ph type="subTitle" idx="1"/>
          </p:nvPr>
        </p:nvSpPr>
        <p:spPr>
          <a:xfrm>
            <a:off x="5091529" y="1605728"/>
            <a:ext cx="3338096" cy="160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la formación integral Profesionales competentes, fundamentada en una alta preparación científica y tecnológica, armonizada con un profundo sentido de solidaridad social y un compromiso ético.</a:t>
            </a:r>
            <a:endParaRPr lang="es-MX" sz="1400" dirty="0">
              <a:solidFill>
                <a:srgbClr val="F3F3F3"/>
              </a:solidFill>
              <a:latin typeface="Abadi" panose="020B0604020104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7C27F1-257C-4432-A655-BF2A6051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09" y="1396950"/>
            <a:ext cx="4137424" cy="16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5474879-5548-4052-917D-FE949A40B099}"/>
              </a:ext>
            </a:extLst>
          </p:cNvPr>
          <p:cNvSpPr txBox="1"/>
          <p:nvPr/>
        </p:nvSpPr>
        <p:spPr>
          <a:xfrm>
            <a:off x="866308" y="3183804"/>
            <a:ext cx="4225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rgbClr val="F3F3F3"/>
                </a:solidFill>
                <a:latin typeface="Abadi" panose="020B0604020202020204" pitchFamily="34" charset="0"/>
              </a:rPr>
              <a:t>tecnología, humanidad, innovación y bienestar en un solo lugar </a:t>
            </a:r>
            <a:r>
              <a:rPr lang="es-MX" sz="1400" b="0" i="0" dirty="0">
                <a:solidFill>
                  <a:srgbClr val="FFFFFF"/>
                </a:solidFill>
                <a:effectLst/>
                <a:latin typeface="Abadi" panose="020B0604020202020204" pitchFamily="34" charset="0"/>
              </a:rPr>
              <a:t>Educación de calidad y sello de excelencia</a:t>
            </a:r>
            <a:r>
              <a:rPr lang="es-MX" b="0" i="0" dirty="0">
                <a:solidFill>
                  <a:srgbClr val="FFFFFF"/>
                </a:solidFill>
                <a:effectLst/>
                <a:latin typeface="Abadi" panose="020B0604020202020204" pitchFamily="34" charset="0"/>
              </a:rPr>
              <a:t>.</a:t>
            </a:r>
            <a:endParaRPr lang="es-CO" dirty="0">
              <a:latin typeface="Abadi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4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4475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6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064775" y="1519975"/>
            <a:ext cx="1223505" cy="117298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6"/>
          <p:cNvSpPr txBox="1">
            <a:spLocks noGrp="1"/>
          </p:cNvSpPr>
          <p:nvPr>
            <p:ph type="ctrTitle" idx="4294967295"/>
          </p:nvPr>
        </p:nvSpPr>
        <p:spPr>
          <a:xfrm>
            <a:off x="1064774" y="2797732"/>
            <a:ext cx="1223505" cy="669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11FFFF"/>
                </a:solidFill>
              </a:rPr>
              <a:t>Detallando</a:t>
            </a:r>
            <a:br>
              <a:rPr lang="es-CO" sz="1800" dirty="0">
                <a:solidFill>
                  <a:srgbClr val="11FFFF"/>
                </a:solidFill>
              </a:rPr>
            </a:br>
            <a:r>
              <a:rPr lang="es-CO" sz="1800" dirty="0">
                <a:solidFill>
                  <a:srgbClr val="11FFFF"/>
                </a:solidFill>
              </a:rPr>
              <a:t>los Indicadores</a:t>
            </a:r>
            <a:endParaRPr sz="1800" dirty="0">
              <a:solidFill>
                <a:srgbClr val="11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81A6EB-4B2E-4D75-8803-762FAFFE9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83" t="2195" r="832" b="57534"/>
          <a:stretch/>
        </p:blipFill>
        <p:spPr>
          <a:xfrm>
            <a:off x="2666997" y="1519975"/>
            <a:ext cx="6373833" cy="258769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8A3542F-942C-45DC-9805-A63703A94492}"/>
              </a:ext>
            </a:extLst>
          </p:cNvPr>
          <p:cNvSpPr txBox="1"/>
          <p:nvPr/>
        </p:nvSpPr>
        <p:spPr>
          <a:xfrm>
            <a:off x="3343275" y="8511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dirty="0">
                <a:solidFill>
                  <a:schemeClr val="bg1"/>
                </a:solidFill>
              </a:rPr>
              <a:t>ESTUDIANTES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428B65-161B-4D93-BC31-481D8592900E}"/>
              </a:ext>
            </a:extLst>
          </p:cNvPr>
          <p:cNvSpPr txBox="1"/>
          <p:nvPr/>
        </p:nvSpPr>
        <p:spPr>
          <a:xfrm>
            <a:off x="3059855" y="4179986"/>
            <a:ext cx="558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badi" panose="020B0604020104020204" pitchFamily="34" charset="0"/>
              </a:rPr>
              <a:t>boletín estadístico Escuela Colombiana de Ingeniería Julio Garavito</a:t>
            </a:r>
            <a:endParaRPr lang="es-CO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"/>
          <p:cNvSpPr txBox="1">
            <a:spLocks noGrp="1"/>
          </p:cNvSpPr>
          <p:nvPr>
            <p:ph type="subTitle" idx="1"/>
          </p:nvPr>
        </p:nvSpPr>
        <p:spPr>
          <a:xfrm>
            <a:off x="4572000" y="1542728"/>
            <a:ext cx="3334945" cy="188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100" dirty="0">
                <a:solidFill>
                  <a:srgbClr val="F3F3F3"/>
                </a:solidFill>
              </a:rPr>
              <a:t>Notamos que un 11% de los estudiantes que quedan formalmente registrados dejan su proceso de inscripción incompleto por la dificultad durante el proceso debido a fallos en su documentación y datos suministrados.</a:t>
            </a:r>
            <a:endParaRPr sz="1100" dirty="0">
              <a:solidFill>
                <a:srgbClr val="F3F3F3"/>
              </a:solidFill>
            </a:endParaRPr>
          </a:p>
        </p:txBody>
      </p:sp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PROBLEMA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3199414" y="2884200"/>
            <a:ext cx="5944582" cy="1531771"/>
            <a:chOff x="2735900" y="3141850"/>
            <a:chExt cx="4615000" cy="1024950"/>
          </a:xfrm>
        </p:grpSpPr>
        <p:sp>
          <p:nvSpPr>
            <p:cNvPr id="625" name="Google Shape;625;p28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"/>
          <p:cNvSpPr txBox="1">
            <a:spLocks noGrp="1"/>
          </p:cNvSpPr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MX" dirty="0">
                <a:solidFill>
                  <a:srgbClr val="F3F3F3"/>
                </a:solidFill>
              </a:rPr>
            </a:br>
            <a:br>
              <a:rPr lang="es-MX" dirty="0">
                <a:solidFill>
                  <a:srgbClr val="F3F3F3"/>
                </a:solidFill>
              </a:rPr>
            </a:br>
            <a:r>
              <a:rPr lang="es-MX" dirty="0">
                <a:solidFill>
                  <a:srgbClr val="F3F3F3"/>
                </a:solidFill>
              </a:rPr>
              <a:t>ANÁLISIS DOFA</a:t>
            </a:r>
            <a:endParaRPr lang="es-CO" dirty="0">
              <a:solidFill>
                <a:srgbClr val="F3F3F3"/>
              </a:solidFill>
            </a:endParaRPr>
          </a:p>
        </p:txBody>
      </p:sp>
      <p:pic>
        <p:nvPicPr>
          <p:cNvPr id="668" name="Google Shape;668;p31"/>
          <p:cNvPicPr preferRelativeResize="0"/>
          <p:nvPr/>
        </p:nvPicPr>
        <p:blipFill rotWithShape="1">
          <a:blip r:embed="rId4">
            <a:alphaModFix/>
          </a:blip>
          <a:srcRect l="5927" t="2783" r="2177" b="2555"/>
          <a:stretch/>
        </p:blipFill>
        <p:spPr>
          <a:xfrm>
            <a:off x="2981325" y="1045675"/>
            <a:ext cx="3324224" cy="34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1"/>
          <p:cNvSpPr txBox="1">
            <a:spLocks noGrp="1"/>
          </p:cNvSpPr>
          <p:nvPr>
            <p:ph type="ctrTitle" idx="7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FORTALEZAS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0" name="Google Shape;670;p31"/>
          <p:cNvSpPr txBox="1">
            <a:spLocks noGrp="1"/>
          </p:cNvSpPr>
          <p:nvPr>
            <p:ph type="subTitle" idx="8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Conocimiento especifico del proceso realizado y su documentacion. 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71" name="Google Shape;671;p31"/>
          <p:cNvSpPr txBox="1">
            <a:spLocks noGrp="1"/>
          </p:cNvSpPr>
          <p:nvPr>
            <p:ph type="subTitle" idx="1"/>
          </p:nvPr>
        </p:nvSpPr>
        <p:spPr>
          <a:xfrm>
            <a:off x="-161937" y="3642211"/>
            <a:ext cx="254815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effectLst/>
                <a:latin typeface="Source Code Pro Light" panose="020B0604020202020204" charset="0"/>
                <a:ea typeface="Source Code Pro Light" panose="020B0604020202020204" charset="0"/>
                <a:cs typeface="Times New Roman" panose="02020603050405020304" pitchFamily="18" charset="0"/>
              </a:rPr>
              <a:t>Incremento de las ofertas académicas en otras universidades donde el proceso de inscripción ha sido revisado y modificado. </a:t>
            </a:r>
          </a:p>
        </p:txBody>
      </p:sp>
      <p:sp>
        <p:nvSpPr>
          <p:cNvPr id="672" name="Google Shape;672;p31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El manejo de los recursos digitales generando una fuga de talento competitivo  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73" name="Google Shape;673;p31"/>
          <p:cNvSpPr txBox="1">
            <a:spLocks noGrp="1"/>
          </p:cNvSpPr>
          <p:nvPr>
            <p:ph type="subTitle" idx="6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Valoracion de las uiversidades gracias a su proyeccion y vision de su futuro.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74" name="Google Shape;674;p31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DEBILIDADES</a:t>
            </a:r>
          </a:p>
        </p:txBody>
      </p:sp>
      <p:sp>
        <p:nvSpPr>
          <p:cNvPr id="675" name="Google Shape;675;p31"/>
          <p:cNvSpPr txBox="1">
            <a:spLocks noGrp="1"/>
          </p:cNvSpPr>
          <p:nvPr>
            <p:ph type="ctrTitle" idx="5"/>
          </p:nvPr>
        </p:nvSpPr>
        <p:spPr>
          <a:xfrm>
            <a:off x="6531350" y="278846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b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OPORTUNIDADES</a:t>
            </a:r>
          </a:p>
        </p:txBody>
      </p:sp>
      <p:sp>
        <p:nvSpPr>
          <p:cNvPr id="676" name="Google Shape;676;p31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b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s-CO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AMENAZAS</a:t>
            </a:r>
          </a:p>
        </p:txBody>
      </p:sp>
      <p:sp>
        <p:nvSpPr>
          <p:cNvPr id="677" name="Google Shape;677;p31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0" name="Google Shape;680;p31"/>
          <p:cNvCxnSpPr>
            <a:stCxn id="679" idx="3"/>
          </p:cNvCxnSpPr>
          <p:nvPr/>
        </p:nvCxnSpPr>
        <p:spPr>
          <a:xfrm rot="10800000" flipH="1">
            <a:off x="4633800" y="1369825"/>
            <a:ext cx="1878300" cy="34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1"/>
          <p:cNvCxnSpPr>
            <a:stCxn id="678" idx="3"/>
          </p:cNvCxnSpPr>
          <p:nvPr/>
        </p:nvCxnSpPr>
        <p:spPr>
          <a:xfrm>
            <a:off x="5674200" y="2752100"/>
            <a:ext cx="864900" cy="46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1"/>
          <p:cNvCxnSpPr/>
          <p:nvPr/>
        </p:nvCxnSpPr>
        <p:spPr>
          <a:xfrm rot="10800000">
            <a:off x="2382300" y="1828875"/>
            <a:ext cx="1119900" cy="8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1"/>
          <p:cNvCxnSpPr>
            <a:stCxn id="677" idx="1"/>
          </p:cNvCxnSpPr>
          <p:nvPr/>
        </p:nvCxnSpPr>
        <p:spPr>
          <a:xfrm rot="10800000">
            <a:off x="2377200" y="3641625"/>
            <a:ext cx="2133000" cy="14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31"/>
          <p:cNvGrpSpPr/>
          <p:nvPr/>
        </p:nvGrpSpPr>
        <p:grpSpPr>
          <a:xfrm>
            <a:off x="4386421" y="2608276"/>
            <a:ext cx="377870" cy="288096"/>
            <a:chOff x="1190625" y="858100"/>
            <a:chExt cx="5219200" cy="3979225"/>
          </a:xfrm>
        </p:grpSpPr>
        <p:sp>
          <p:nvSpPr>
            <p:cNvPr id="685" name="Google Shape;685;p31"/>
            <p:cNvSpPr/>
            <p:nvPr/>
          </p:nvSpPr>
          <p:spPr>
            <a:xfrm>
              <a:off x="1190625" y="134637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6099900" y="134637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1190625" y="404892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6099900" y="404892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3612650" y="858100"/>
              <a:ext cx="375150" cy="257500"/>
            </a:xfrm>
            <a:custGeom>
              <a:avLst/>
              <a:gdLst/>
              <a:ahLst/>
              <a:cxnLst/>
              <a:rect l="l" t="t" r="r" b="b"/>
              <a:pathLst>
                <a:path w="15006" h="10300" extrusionOk="0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3612650" y="4579400"/>
              <a:ext cx="375150" cy="257925"/>
            </a:xfrm>
            <a:custGeom>
              <a:avLst/>
              <a:gdLst/>
              <a:ahLst/>
              <a:cxnLst/>
              <a:rect l="l" t="t" r="r" b="b"/>
              <a:pathLst>
                <a:path w="15006" h="10317" extrusionOk="0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203250" y="2222225"/>
              <a:ext cx="1193925" cy="1250975"/>
            </a:xfrm>
            <a:custGeom>
              <a:avLst/>
              <a:gdLst/>
              <a:ahLst/>
              <a:cxnLst/>
              <a:rect l="l" t="t" r="r" b="b"/>
              <a:pathLst>
                <a:path w="47757" h="50039" extrusionOk="0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1243625" y="1283575"/>
              <a:ext cx="5113175" cy="3129100"/>
            </a:xfrm>
            <a:custGeom>
              <a:avLst/>
              <a:gdLst/>
              <a:ahLst/>
              <a:cxnLst/>
              <a:rect l="l" t="t" r="r" b="b"/>
              <a:pathLst>
                <a:path w="204527" h="125164" extrusionOk="0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4627125" y="2767775"/>
              <a:ext cx="307450" cy="685875"/>
            </a:xfrm>
            <a:custGeom>
              <a:avLst/>
              <a:gdLst/>
              <a:ahLst/>
              <a:cxnLst/>
              <a:rect l="l" t="t" r="r" b="b"/>
              <a:pathLst>
                <a:path w="12298" h="27435" extrusionOk="0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4238125" y="1853850"/>
              <a:ext cx="565150" cy="541275"/>
            </a:xfrm>
            <a:custGeom>
              <a:avLst/>
              <a:gdLst/>
              <a:ahLst/>
              <a:cxnLst/>
              <a:rect l="l" t="t" r="r" b="b"/>
              <a:pathLst>
                <a:path w="22606" h="21651" extrusionOk="0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2665850" y="2242850"/>
              <a:ext cx="306650" cy="683975"/>
            </a:xfrm>
            <a:custGeom>
              <a:avLst/>
              <a:gdLst/>
              <a:ahLst/>
              <a:cxnLst/>
              <a:rect l="l" t="t" r="r" b="b"/>
              <a:pathLst>
                <a:path w="12266" h="27359" extrusionOk="0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2796325" y="3299700"/>
              <a:ext cx="564350" cy="541300"/>
            </a:xfrm>
            <a:custGeom>
              <a:avLst/>
              <a:gdLst/>
              <a:ahLst/>
              <a:cxnLst/>
              <a:rect l="l" t="t" r="r" b="b"/>
              <a:pathLst>
                <a:path w="22574" h="21652" extrusionOk="0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3723550" y="3685450"/>
              <a:ext cx="694000" cy="296625"/>
            </a:xfrm>
            <a:custGeom>
              <a:avLst/>
              <a:gdLst/>
              <a:ahLst/>
              <a:cxnLst/>
              <a:rect l="l" t="t" r="r" b="b"/>
              <a:pathLst>
                <a:path w="27760" h="11865" extrusionOk="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3182050" y="1713350"/>
              <a:ext cx="694025" cy="297675"/>
            </a:xfrm>
            <a:custGeom>
              <a:avLst/>
              <a:gdLst/>
              <a:ahLst/>
              <a:cxnLst/>
              <a:rect l="l" t="t" r="r" b="b"/>
              <a:pathLst>
                <a:path w="27761" h="11907" extrusionOk="0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1"/>
          <p:cNvSpPr/>
          <p:nvPr/>
        </p:nvSpPr>
        <p:spPr>
          <a:xfrm>
            <a:off x="3440275" y="26328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/>
          <p:cNvSpPr txBox="1">
            <a:spLocks noGrp="1"/>
          </p:cNvSpPr>
          <p:nvPr>
            <p:ph type="ctrTitle"/>
          </p:nvPr>
        </p:nvSpPr>
        <p:spPr>
          <a:xfrm>
            <a:off x="713776" y="914318"/>
            <a:ext cx="3352222" cy="449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TORRES SEGURA DUCK JAMES ALEXANDER </a:t>
            </a:r>
            <a:endParaRPr lang="es-CO" sz="2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2" name="Google Shape;632;p29"/>
          <p:cNvSpPr txBox="1">
            <a:spLocks noGrp="1"/>
          </p:cNvSpPr>
          <p:nvPr>
            <p:ph type="subTitle" idx="1"/>
          </p:nvPr>
        </p:nvSpPr>
        <p:spPr>
          <a:xfrm>
            <a:off x="1026687" y="1293229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438529" indent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CO" sz="1200" dirty="0">
                <a:effectLst/>
              </a:rPr>
              <a:t>I-001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438529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>
                <a:solidFill>
                  <a:srgbClr val="F3F3F3"/>
                </a:solidFill>
              </a:rPr>
              <a:t>Mejorar la atención a los estudiantes nuevos durante su proceso de inscripción.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633" name="Google Shape;633;p29"/>
          <p:cNvSpPr txBox="1">
            <a:spLocks noGrp="1"/>
          </p:cNvSpPr>
          <p:nvPr>
            <p:ph type="subTitle" idx="2"/>
          </p:nvPr>
        </p:nvSpPr>
        <p:spPr>
          <a:xfrm>
            <a:off x="5603665" y="2384673"/>
            <a:ext cx="2694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indent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CO" sz="1200" dirty="0">
                <a:effectLst/>
              </a:rPr>
              <a:t>I-002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99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>
                <a:solidFill>
                  <a:srgbClr val="F3F3F3"/>
                </a:solidFill>
              </a:rPr>
              <a:t>Agilizar el proceso de nuevos registros y mejorar el proceso de obtención de datos.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634" name="Google Shape;634;p29"/>
          <p:cNvSpPr txBox="1">
            <a:spLocks noGrp="1"/>
          </p:cNvSpPr>
          <p:nvPr>
            <p:ph type="ctrTitle" idx="3"/>
          </p:nvPr>
        </p:nvSpPr>
        <p:spPr>
          <a:xfrm>
            <a:off x="5386275" y="1849429"/>
            <a:ext cx="2975550" cy="600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VARON ROJAS DANIEL ALEJANDRO</a:t>
            </a:r>
          </a:p>
        </p:txBody>
      </p:sp>
      <p:grpSp>
        <p:nvGrpSpPr>
          <p:cNvPr id="635" name="Google Shape;635;p29"/>
          <p:cNvGrpSpPr/>
          <p:nvPr/>
        </p:nvGrpSpPr>
        <p:grpSpPr>
          <a:xfrm>
            <a:off x="-494780" y="735753"/>
            <a:ext cx="9925446" cy="3256022"/>
            <a:chOff x="259425" y="1569525"/>
            <a:chExt cx="7038325" cy="2591875"/>
          </a:xfrm>
        </p:grpSpPr>
        <p:sp>
          <p:nvSpPr>
            <p:cNvPr id="636" name="Google Shape;636;p29"/>
            <p:cNvSpPr/>
            <p:nvPr/>
          </p:nvSpPr>
          <p:spPr>
            <a:xfrm>
              <a:off x="259425" y="1569525"/>
              <a:ext cx="7038325" cy="2591875"/>
            </a:xfrm>
            <a:custGeom>
              <a:avLst/>
              <a:gdLst/>
              <a:ahLst/>
              <a:cxnLst/>
              <a:rect l="l" t="t" r="r" b="b"/>
              <a:pathLst>
                <a:path w="281533" h="103675" fill="none" extrusionOk="0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2872537" y="3568962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036225" y="1878750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3416837" y="3826785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979904" y="1847821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641" name="Google Shape;64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 dirty="0"/>
          </a:p>
        </p:txBody>
      </p:sp>
      <p:grpSp>
        <p:nvGrpSpPr>
          <p:cNvPr id="642" name="Google Shape;642;p29"/>
          <p:cNvGrpSpPr/>
          <p:nvPr/>
        </p:nvGrpSpPr>
        <p:grpSpPr>
          <a:xfrm>
            <a:off x="4024573" y="905656"/>
            <a:ext cx="354124" cy="419704"/>
            <a:chOff x="1598350" y="238125"/>
            <a:chExt cx="4404525" cy="5220200"/>
          </a:xfrm>
        </p:grpSpPr>
        <p:sp>
          <p:nvSpPr>
            <p:cNvPr id="643" name="Google Shape;643;p29"/>
            <p:cNvSpPr/>
            <p:nvPr/>
          </p:nvSpPr>
          <p:spPr>
            <a:xfrm>
              <a:off x="1598350" y="238125"/>
              <a:ext cx="4404525" cy="5220200"/>
            </a:xfrm>
            <a:custGeom>
              <a:avLst/>
              <a:gdLst/>
              <a:ahLst/>
              <a:cxnLst/>
              <a:rect l="l" t="t" r="r" b="b"/>
              <a:pathLst>
                <a:path w="176181" h="208808" extrusionOk="0">
                  <a:moveTo>
                    <a:pt x="88107" y="6524"/>
                  </a:moveTo>
                  <a:cubicBezTo>
                    <a:pt x="133090" y="6524"/>
                    <a:pt x="169657" y="43123"/>
                    <a:pt x="169657" y="88106"/>
                  </a:cubicBezTo>
                  <a:lnTo>
                    <a:pt x="169657" y="198100"/>
                  </a:lnTo>
                  <a:lnTo>
                    <a:pt x="153901" y="183585"/>
                  </a:lnTo>
                  <a:cubicBezTo>
                    <a:pt x="153282" y="183014"/>
                    <a:pt x="152491" y="182728"/>
                    <a:pt x="151700" y="182728"/>
                  </a:cubicBezTo>
                  <a:cubicBezTo>
                    <a:pt x="150909" y="182728"/>
                    <a:pt x="150118" y="183014"/>
                    <a:pt x="149498" y="183585"/>
                  </a:cubicBezTo>
                  <a:lnTo>
                    <a:pt x="130480" y="201101"/>
                  </a:lnTo>
                  <a:lnTo>
                    <a:pt x="111463" y="183585"/>
                  </a:lnTo>
                  <a:cubicBezTo>
                    <a:pt x="110848" y="183002"/>
                    <a:pt x="110063" y="182716"/>
                    <a:pt x="109278" y="182716"/>
                  </a:cubicBezTo>
                  <a:cubicBezTo>
                    <a:pt x="108481" y="182716"/>
                    <a:pt x="107683" y="183010"/>
                    <a:pt x="107059" y="183585"/>
                  </a:cubicBezTo>
                  <a:lnTo>
                    <a:pt x="88075" y="201101"/>
                  </a:lnTo>
                  <a:lnTo>
                    <a:pt x="69090" y="183585"/>
                  </a:lnTo>
                  <a:cubicBezTo>
                    <a:pt x="68454" y="182997"/>
                    <a:pt x="67655" y="182704"/>
                    <a:pt x="66859" y="182704"/>
                  </a:cubicBezTo>
                  <a:cubicBezTo>
                    <a:pt x="66064" y="182704"/>
                    <a:pt x="65273" y="182997"/>
                    <a:pt x="64654" y="183585"/>
                  </a:cubicBezTo>
                  <a:lnTo>
                    <a:pt x="45669" y="201101"/>
                  </a:lnTo>
                  <a:lnTo>
                    <a:pt x="26684" y="183585"/>
                  </a:lnTo>
                  <a:cubicBezTo>
                    <a:pt x="26064" y="182997"/>
                    <a:pt x="25265" y="182704"/>
                    <a:pt x="24466" y="182704"/>
                  </a:cubicBezTo>
                  <a:cubicBezTo>
                    <a:pt x="23667" y="182704"/>
                    <a:pt x="22867" y="182997"/>
                    <a:pt x="22248" y="183585"/>
                  </a:cubicBezTo>
                  <a:lnTo>
                    <a:pt x="6525" y="198100"/>
                  </a:lnTo>
                  <a:lnTo>
                    <a:pt x="6525" y="88106"/>
                  </a:lnTo>
                  <a:cubicBezTo>
                    <a:pt x="6525" y="43123"/>
                    <a:pt x="43124" y="6524"/>
                    <a:pt x="88107" y="6524"/>
                  </a:cubicBezTo>
                  <a:close/>
                  <a:moveTo>
                    <a:pt x="88107" y="0"/>
                  </a:moveTo>
                  <a:cubicBezTo>
                    <a:pt x="64556" y="0"/>
                    <a:pt x="42439" y="9166"/>
                    <a:pt x="25803" y="25802"/>
                  </a:cubicBezTo>
                  <a:cubicBezTo>
                    <a:pt x="9167" y="42438"/>
                    <a:pt x="1" y="64555"/>
                    <a:pt x="1" y="88106"/>
                  </a:cubicBezTo>
                  <a:lnTo>
                    <a:pt x="1" y="205538"/>
                  </a:lnTo>
                  <a:cubicBezTo>
                    <a:pt x="1" y="205570"/>
                    <a:pt x="1" y="205603"/>
                    <a:pt x="1" y="205636"/>
                  </a:cubicBezTo>
                  <a:cubicBezTo>
                    <a:pt x="1" y="205701"/>
                    <a:pt x="1" y="205766"/>
                    <a:pt x="34" y="205831"/>
                  </a:cubicBezTo>
                  <a:cubicBezTo>
                    <a:pt x="34" y="205864"/>
                    <a:pt x="34" y="205929"/>
                    <a:pt x="34" y="205962"/>
                  </a:cubicBezTo>
                  <a:cubicBezTo>
                    <a:pt x="34" y="206027"/>
                    <a:pt x="34" y="206060"/>
                    <a:pt x="66" y="206125"/>
                  </a:cubicBezTo>
                  <a:cubicBezTo>
                    <a:pt x="66" y="206190"/>
                    <a:pt x="66" y="206223"/>
                    <a:pt x="99" y="206288"/>
                  </a:cubicBezTo>
                  <a:cubicBezTo>
                    <a:pt x="99" y="206321"/>
                    <a:pt x="99" y="206386"/>
                    <a:pt x="131" y="206451"/>
                  </a:cubicBezTo>
                  <a:cubicBezTo>
                    <a:pt x="131" y="206484"/>
                    <a:pt x="164" y="206549"/>
                    <a:pt x="164" y="206582"/>
                  </a:cubicBezTo>
                  <a:cubicBezTo>
                    <a:pt x="197" y="206647"/>
                    <a:pt x="197" y="206679"/>
                    <a:pt x="229" y="206745"/>
                  </a:cubicBezTo>
                  <a:cubicBezTo>
                    <a:pt x="262" y="206777"/>
                    <a:pt x="262" y="206843"/>
                    <a:pt x="295" y="206875"/>
                  </a:cubicBezTo>
                  <a:cubicBezTo>
                    <a:pt x="327" y="206940"/>
                    <a:pt x="327" y="206973"/>
                    <a:pt x="360" y="207038"/>
                  </a:cubicBezTo>
                  <a:cubicBezTo>
                    <a:pt x="392" y="207071"/>
                    <a:pt x="425" y="207136"/>
                    <a:pt x="425" y="207169"/>
                  </a:cubicBezTo>
                  <a:cubicBezTo>
                    <a:pt x="458" y="207201"/>
                    <a:pt x="490" y="207267"/>
                    <a:pt x="523" y="207299"/>
                  </a:cubicBezTo>
                  <a:cubicBezTo>
                    <a:pt x="555" y="207364"/>
                    <a:pt x="588" y="207397"/>
                    <a:pt x="621" y="207430"/>
                  </a:cubicBezTo>
                  <a:cubicBezTo>
                    <a:pt x="653" y="207495"/>
                    <a:pt x="686" y="207528"/>
                    <a:pt x="686" y="207560"/>
                  </a:cubicBezTo>
                  <a:cubicBezTo>
                    <a:pt x="751" y="207625"/>
                    <a:pt x="784" y="207658"/>
                    <a:pt x="816" y="207691"/>
                  </a:cubicBezTo>
                  <a:cubicBezTo>
                    <a:pt x="849" y="207723"/>
                    <a:pt x="849" y="207756"/>
                    <a:pt x="882" y="207756"/>
                  </a:cubicBezTo>
                  <a:cubicBezTo>
                    <a:pt x="882" y="207789"/>
                    <a:pt x="914" y="207789"/>
                    <a:pt x="914" y="207821"/>
                  </a:cubicBezTo>
                  <a:cubicBezTo>
                    <a:pt x="947" y="207854"/>
                    <a:pt x="1012" y="207886"/>
                    <a:pt x="1045" y="207952"/>
                  </a:cubicBezTo>
                  <a:cubicBezTo>
                    <a:pt x="1077" y="207984"/>
                    <a:pt x="1110" y="208017"/>
                    <a:pt x="1143" y="208049"/>
                  </a:cubicBezTo>
                  <a:cubicBezTo>
                    <a:pt x="1208" y="208082"/>
                    <a:pt x="1240" y="208115"/>
                    <a:pt x="1306" y="208147"/>
                  </a:cubicBezTo>
                  <a:cubicBezTo>
                    <a:pt x="1338" y="208180"/>
                    <a:pt x="1371" y="208213"/>
                    <a:pt x="1436" y="208245"/>
                  </a:cubicBezTo>
                  <a:cubicBezTo>
                    <a:pt x="1469" y="208278"/>
                    <a:pt x="1534" y="208310"/>
                    <a:pt x="1567" y="208343"/>
                  </a:cubicBezTo>
                  <a:cubicBezTo>
                    <a:pt x="1599" y="208376"/>
                    <a:pt x="1665" y="208376"/>
                    <a:pt x="1697" y="208408"/>
                  </a:cubicBezTo>
                  <a:cubicBezTo>
                    <a:pt x="1762" y="208441"/>
                    <a:pt x="1828" y="208474"/>
                    <a:pt x="1893" y="208506"/>
                  </a:cubicBezTo>
                  <a:cubicBezTo>
                    <a:pt x="1926" y="208506"/>
                    <a:pt x="1958" y="208539"/>
                    <a:pt x="1991" y="208539"/>
                  </a:cubicBezTo>
                  <a:cubicBezTo>
                    <a:pt x="2284" y="208669"/>
                    <a:pt x="2611" y="208767"/>
                    <a:pt x="2937" y="208800"/>
                  </a:cubicBezTo>
                  <a:lnTo>
                    <a:pt x="3589" y="208800"/>
                  </a:lnTo>
                  <a:cubicBezTo>
                    <a:pt x="3622" y="208800"/>
                    <a:pt x="3654" y="208800"/>
                    <a:pt x="3687" y="208767"/>
                  </a:cubicBezTo>
                  <a:lnTo>
                    <a:pt x="3883" y="208767"/>
                  </a:lnTo>
                  <a:cubicBezTo>
                    <a:pt x="3948" y="208735"/>
                    <a:pt x="3981" y="208735"/>
                    <a:pt x="4013" y="208735"/>
                  </a:cubicBezTo>
                  <a:cubicBezTo>
                    <a:pt x="4078" y="208702"/>
                    <a:pt x="4144" y="208702"/>
                    <a:pt x="4209" y="208669"/>
                  </a:cubicBezTo>
                  <a:cubicBezTo>
                    <a:pt x="4242" y="208669"/>
                    <a:pt x="4274" y="208637"/>
                    <a:pt x="4339" y="208637"/>
                  </a:cubicBezTo>
                  <a:cubicBezTo>
                    <a:pt x="4372" y="208604"/>
                    <a:pt x="4437" y="208604"/>
                    <a:pt x="4502" y="208571"/>
                  </a:cubicBezTo>
                  <a:cubicBezTo>
                    <a:pt x="4535" y="208571"/>
                    <a:pt x="4568" y="208539"/>
                    <a:pt x="4633" y="208506"/>
                  </a:cubicBezTo>
                  <a:cubicBezTo>
                    <a:pt x="4666" y="208506"/>
                    <a:pt x="4731" y="208474"/>
                    <a:pt x="4763" y="208441"/>
                  </a:cubicBezTo>
                  <a:cubicBezTo>
                    <a:pt x="4796" y="208408"/>
                    <a:pt x="4861" y="208408"/>
                    <a:pt x="4894" y="208376"/>
                  </a:cubicBezTo>
                  <a:cubicBezTo>
                    <a:pt x="4959" y="208343"/>
                    <a:pt x="4992" y="208310"/>
                    <a:pt x="5024" y="208278"/>
                  </a:cubicBezTo>
                  <a:cubicBezTo>
                    <a:pt x="5090" y="208278"/>
                    <a:pt x="5122" y="208245"/>
                    <a:pt x="5155" y="208213"/>
                  </a:cubicBezTo>
                  <a:cubicBezTo>
                    <a:pt x="5220" y="208180"/>
                    <a:pt x="5253" y="208147"/>
                    <a:pt x="5285" y="208115"/>
                  </a:cubicBezTo>
                  <a:cubicBezTo>
                    <a:pt x="5318" y="208082"/>
                    <a:pt x="5383" y="208049"/>
                    <a:pt x="5416" y="208017"/>
                  </a:cubicBezTo>
                  <a:cubicBezTo>
                    <a:pt x="5448" y="207984"/>
                    <a:pt x="5448" y="207984"/>
                    <a:pt x="5481" y="207952"/>
                  </a:cubicBezTo>
                  <a:lnTo>
                    <a:pt x="24466" y="190402"/>
                  </a:lnTo>
                  <a:lnTo>
                    <a:pt x="43451" y="207952"/>
                  </a:lnTo>
                  <a:cubicBezTo>
                    <a:pt x="44070" y="208522"/>
                    <a:pt x="44861" y="208808"/>
                    <a:pt x="45657" y="208808"/>
                  </a:cubicBezTo>
                  <a:cubicBezTo>
                    <a:pt x="46452" y="208808"/>
                    <a:pt x="47251" y="208522"/>
                    <a:pt x="47887" y="207952"/>
                  </a:cubicBezTo>
                  <a:lnTo>
                    <a:pt x="66872" y="190402"/>
                  </a:lnTo>
                  <a:lnTo>
                    <a:pt x="85856" y="207952"/>
                  </a:lnTo>
                  <a:cubicBezTo>
                    <a:pt x="86476" y="208522"/>
                    <a:pt x="87267" y="208808"/>
                    <a:pt x="88062" y="208808"/>
                  </a:cubicBezTo>
                  <a:cubicBezTo>
                    <a:pt x="88857" y="208808"/>
                    <a:pt x="89657" y="208522"/>
                    <a:pt x="90293" y="207952"/>
                  </a:cubicBezTo>
                  <a:lnTo>
                    <a:pt x="109277" y="190402"/>
                  </a:lnTo>
                  <a:lnTo>
                    <a:pt x="128262" y="207952"/>
                  </a:lnTo>
                  <a:cubicBezTo>
                    <a:pt x="128882" y="208522"/>
                    <a:pt x="129673" y="208808"/>
                    <a:pt x="130468" y="208808"/>
                  </a:cubicBezTo>
                  <a:cubicBezTo>
                    <a:pt x="131263" y="208808"/>
                    <a:pt x="132062" y="208522"/>
                    <a:pt x="132699" y="207952"/>
                  </a:cubicBezTo>
                  <a:lnTo>
                    <a:pt x="151716" y="190402"/>
                  </a:lnTo>
                  <a:lnTo>
                    <a:pt x="170733" y="207952"/>
                  </a:lnTo>
                  <a:cubicBezTo>
                    <a:pt x="170733" y="207984"/>
                    <a:pt x="170766" y="207984"/>
                    <a:pt x="170799" y="208017"/>
                  </a:cubicBezTo>
                  <a:cubicBezTo>
                    <a:pt x="170831" y="208049"/>
                    <a:pt x="170864" y="208082"/>
                    <a:pt x="170929" y="208115"/>
                  </a:cubicBezTo>
                  <a:cubicBezTo>
                    <a:pt x="170962" y="208147"/>
                    <a:pt x="170994" y="208180"/>
                    <a:pt x="171027" y="208213"/>
                  </a:cubicBezTo>
                  <a:cubicBezTo>
                    <a:pt x="171092" y="208245"/>
                    <a:pt x="171125" y="208278"/>
                    <a:pt x="171190" y="208310"/>
                  </a:cubicBezTo>
                  <a:cubicBezTo>
                    <a:pt x="171223" y="208343"/>
                    <a:pt x="171255" y="208343"/>
                    <a:pt x="171320" y="208376"/>
                  </a:cubicBezTo>
                  <a:cubicBezTo>
                    <a:pt x="171353" y="208408"/>
                    <a:pt x="171418" y="208441"/>
                    <a:pt x="171451" y="208474"/>
                  </a:cubicBezTo>
                  <a:cubicBezTo>
                    <a:pt x="171516" y="208474"/>
                    <a:pt x="171549" y="208506"/>
                    <a:pt x="171614" y="208539"/>
                  </a:cubicBezTo>
                  <a:cubicBezTo>
                    <a:pt x="171647" y="208539"/>
                    <a:pt x="171679" y="208571"/>
                    <a:pt x="171745" y="208604"/>
                  </a:cubicBezTo>
                  <a:cubicBezTo>
                    <a:pt x="171810" y="208604"/>
                    <a:pt x="171842" y="208637"/>
                    <a:pt x="171908" y="208637"/>
                  </a:cubicBezTo>
                  <a:cubicBezTo>
                    <a:pt x="171940" y="208669"/>
                    <a:pt x="172005" y="208669"/>
                    <a:pt x="172038" y="208702"/>
                  </a:cubicBezTo>
                  <a:cubicBezTo>
                    <a:pt x="172103" y="208702"/>
                    <a:pt x="172136" y="208702"/>
                    <a:pt x="172201" y="208735"/>
                  </a:cubicBezTo>
                  <a:cubicBezTo>
                    <a:pt x="172266" y="208735"/>
                    <a:pt x="172299" y="208767"/>
                    <a:pt x="172364" y="208767"/>
                  </a:cubicBezTo>
                  <a:cubicBezTo>
                    <a:pt x="172397" y="208767"/>
                    <a:pt x="172462" y="208767"/>
                    <a:pt x="172527" y="208800"/>
                  </a:cubicBezTo>
                  <a:lnTo>
                    <a:pt x="173310" y="208800"/>
                  </a:lnTo>
                  <a:cubicBezTo>
                    <a:pt x="173376" y="208767"/>
                    <a:pt x="173408" y="208767"/>
                    <a:pt x="173473" y="208767"/>
                  </a:cubicBezTo>
                  <a:cubicBezTo>
                    <a:pt x="173539" y="208767"/>
                    <a:pt x="173571" y="208735"/>
                    <a:pt x="173636" y="208735"/>
                  </a:cubicBezTo>
                  <a:cubicBezTo>
                    <a:pt x="173702" y="208735"/>
                    <a:pt x="173734" y="208702"/>
                    <a:pt x="173767" y="208702"/>
                  </a:cubicBezTo>
                  <a:cubicBezTo>
                    <a:pt x="173832" y="208669"/>
                    <a:pt x="173897" y="208669"/>
                    <a:pt x="173963" y="208637"/>
                  </a:cubicBezTo>
                  <a:cubicBezTo>
                    <a:pt x="173995" y="208637"/>
                    <a:pt x="174028" y="208604"/>
                    <a:pt x="174093" y="208604"/>
                  </a:cubicBezTo>
                  <a:cubicBezTo>
                    <a:pt x="174126" y="208571"/>
                    <a:pt x="174191" y="208571"/>
                    <a:pt x="174256" y="208539"/>
                  </a:cubicBezTo>
                  <a:cubicBezTo>
                    <a:pt x="174289" y="208506"/>
                    <a:pt x="174321" y="208506"/>
                    <a:pt x="174387" y="208474"/>
                  </a:cubicBezTo>
                  <a:cubicBezTo>
                    <a:pt x="174419" y="208441"/>
                    <a:pt x="174485" y="208408"/>
                    <a:pt x="174517" y="208408"/>
                  </a:cubicBezTo>
                  <a:cubicBezTo>
                    <a:pt x="174582" y="208376"/>
                    <a:pt x="174615" y="208343"/>
                    <a:pt x="174648" y="208310"/>
                  </a:cubicBezTo>
                  <a:cubicBezTo>
                    <a:pt x="174713" y="208278"/>
                    <a:pt x="174746" y="208245"/>
                    <a:pt x="174778" y="208245"/>
                  </a:cubicBezTo>
                  <a:cubicBezTo>
                    <a:pt x="174843" y="208213"/>
                    <a:pt x="174876" y="208180"/>
                    <a:pt x="174909" y="208147"/>
                  </a:cubicBezTo>
                  <a:cubicBezTo>
                    <a:pt x="174974" y="208115"/>
                    <a:pt x="175007" y="208082"/>
                    <a:pt x="175039" y="208017"/>
                  </a:cubicBezTo>
                  <a:cubicBezTo>
                    <a:pt x="175072" y="207984"/>
                    <a:pt x="175137" y="207952"/>
                    <a:pt x="175170" y="207919"/>
                  </a:cubicBezTo>
                  <a:cubicBezTo>
                    <a:pt x="175202" y="207886"/>
                    <a:pt x="175235" y="207854"/>
                    <a:pt x="175267" y="207821"/>
                  </a:cubicBezTo>
                  <a:cubicBezTo>
                    <a:pt x="175300" y="207789"/>
                    <a:pt x="175300" y="207789"/>
                    <a:pt x="175333" y="207756"/>
                  </a:cubicBezTo>
                  <a:cubicBezTo>
                    <a:pt x="175333" y="207756"/>
                    <a:pt x="175365" y="207723"/>
                    <a:pt x="175398" y="207691"/>
                  </a:cubicBezTo>
                  <a:cubicBezTo>
                    <a:pt x="175431" y="207658"/>
                    <a:pt x="175463" y="207625"/>
                    <a:pt x="175496" y="207560"/>
                  </a:cubicBezTo>
                  <a:cubicBezTo>
                    <a:pt x="175528" y="207528"/>
                    <a:pt x="175561" y="207495"/>
                    <a:pt x="175594" y="207430"/>
                  </a:cubicBezTo>
                  <a:cubicBezTo>
                    <a:pt x="175626" y="207397"/>
                    <a:pt x="175659" y="207364"/>
                    <a:pt x="175692" y="207299"/>
                  </a:cubicBezTo>
                  <a:cubicBezTo>
                    <a:pt x="175692" y="207267"/>
                    <a:pt x="175724" y="207201"/>
                    <a:pt x="175757" y="207169"/>
                  </a:cubicBezTo>
                  <a:cubicBezTo>
                    <a:pt x="175789" y="207136"/>
                    <a:pt x="175822" y="207071"/>
                    <a:pt x="175822" y="207038"/>
                  </a:cubicBezTo>
                  <a:cubicBezTo>
                    <a:pt x="175855" y="206973"/>
                    <a:pt x="175887" y="206940"/>
                    <a:pt x="175920" y="206875"/>
                  </a:cubicBezTo>
                  <a:cubicBezTo>
                    <a:pt x="175920" y="206843"/>
                    <a:pt x="175952" y="206777"/>
                    <a:pt x="175952" y="206745"/>
                  </a:cubicBezTo>
                  <a:cubicBezTo>
                    <a:pt x="175985" y="206679"/>
                    <a:pt x="176018" y="206647"/>
                    <a:pt x="176018" y="206582"/>
                  </a:cubicBezTo>
                  <a:cubicBezTo>
                    <a:pt x="176050" y="206549"/>
                    <a:pt x="176050" y="206484"/>
                    <a:pt x="176083" y="206451"/>
                  </a:cubicBezTo>
                  <a:cubicBezTo>
                    <a:pt x="176083" y="206386"/>
                    <a:pt x="176083" y="206321"/>
                    <a:pt x="176116" y="206288"/>
                  </a:cubicBezTo>
                  <a:cubicBezTo>
                    <a:pt x="176116" y="206223"/>
                    <a:pt x="176116" y="206190"/>
                    <a:pt x="176148" y="206125"/>
                  </a:cubicBezTo>
                  <a:cubicBezTo>
                    <a:pt x="176148" y="206060"/>
                    <a:pt x="176148" y="206027"/>
                    <a:pt x="176148" y="205962"/>
                  </a:cubicBezTo>
                  <a:cubicBezTo>
                    <a:pt x="176181" y="205929"/>
                    <a:pt x="176181" y="205864"/>
                    <a:pt x="176181" y="205799"/>
                  </a:cubicBezTo>
                  <a:cubicBezTo>
                    <a:pt x="176181" y="205766"/>
                    <a:pt x="176181" y="205701"/>
                    <a:pt x="176181" y="205636"/>
                  </a:cubicBezTo>
                  <a:cubicBezTo>
                    <a:pt x="176181" y="205603"/>
                    <a:pt x="176181" y="205570"/>
                    <a:pt x="176181" y="205538"/>
                  </a:cubicBezTo>
                  <a:lnTo>
                    <a:pt x="176181" y="88106"/>
                  </a:lnTo>
                  <a:cubicBezTo>
                    <a:pt x="176181" y="64555"/>
                    <a:pt x="167015" y="42438"/>
                    <a:pt x="150379" y="25802"/>
                  </a:cubicBezTo>
                  <a:cubicBezTo>
                    <a:pt x="133742" y="9166"/>
                    <a:pt x="111626" y="0"/>
                    <a:pt x="8810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2413850" y="2033025"/>
              <a:ext cx="979450" cy="978625"/>
            </a:xfrm>
            <a:custGeom>
              <a:avLst/>
              <a:gdLst/>
              <a:ahLst/>
              <a:cxnLst/>
              <a:rect l="l" t="t" r="r" b="b"/>
              <a:pathLst>
                <a:path w="39178" h="39145" extrusionOk="0">
                  <a:moveTo>
                    <a:pt x="19605" y="0"/>
                  </a:moveTo>
                  <a:cubicBezTo>
                    <a:pt x="8808" y="0"/>
                    <a:pt x="1" y="8775"/>
                    <a:pt x="1" y="19572"/>
                  </a:cubicBezTo>
                  <a:cubicBezTo>
                    <a:pt x="1" y="30369"/>
                    <a:pt x="8808" y="39144"/>
                    <a:pt x="19605" y="39144"/>
                  </a:cubicBezTo>
                  <a:cubicBezTo>
                    <a:pt x="30370" y="39144"/>
                    <a:pt x="39177" y="30369"/>
                    <a:pt x="39177" y="19572"/>
                  </a:cubicBezTo>
                  <a:cubicBezTo>
                    <a:pt x="39177" y="16832"/>
                    <a:pt x="38623" y="14190"/>
                    <a:pt x="37514" y="11711"/>
                  </a:cubicBezTo>
                  <a:cubicBezTo>
                    <a:pt x="36985" y="10486"/>
                    <a:pt x="35802" y="9756"/>
                    <a:pt x="34564" y="9756"/>
                  </a:cubicBezTo>
                  <a:cubicBezTo>
                    <a:pt x="34121" y="9756"/>
                    <a:pt x="33670" y="9849"/>
                    <a:pt x="33240" y="10047"/>
                  </a:cubicBezTo>
                  <a:cubicBezTo>
                    <a:pt x="31577" y="10765"/>
                    <a:pt x="30827" y="12689"/>
                    <a:pt x="31544" y="14320"/>
                  </a:cubicBezTo>
                  <a:cubicBezTo>
                    <a:pt x="32262" y="15984"/>
                    <a:pt x="32653" y="17746"/>
                    <a:pt x="32653" y="19572"/>
                  </a:cubicBezTo>
                  <a:cubicBezTo>
                    <a:pt x="32653" y="26749"/>
                    <a:pt x="26782" y="32620"/>
                    <a:pt x="19573" y="32620"/>
                  </a:cubicBezTo>
                  <a:cubicBezTo>
                    <a:pt x="12396" y="32620"/>
                    <a:pt x="6525" y="26749"/>
                    <a:pt x="6525" y="19572"/>
                  </a:cubicBezTo>
                  <a:cubicBezTo>
                    <a:pt x="6525" y="12363"/>
                    <a:pt x="12396" y="6524"/>
                    <a:pt x="19573" y="6524"/>
                  </a:cubicBezTo>
                  <a:cubicBezTo>
                    <a:pt x="21399" y="6524"/>
                    <a:pt x="23161" y="6883"/>
                    <a:pt x="24792" y="7601"/>
                  </a:cubicBezTo>
                  <a:cubicBezTo>
                    <a:pt x="25219" y="7785"/>
                    <a:pt x="25664" y="7873"/>
                    <a:pt x="26101" y="7873"/>
                  </a:cubicBezTo>
                  <a:cubicBezTo>
                    <a:pt x="27365" y="7873"/>
                    <a:pt x="28564" y="7141"/>
                    <a:pt x="29098" y="5905"/>
                  </a:cubicBezTo>
                  <a:cubicBezTo>
                    <a:pt x="29815" y="4241"/>
                    <a:pt x="29065" y="2349"/>
                    <a:pt x="27401" y="1599"/>
                  </a:cubicBezTo>
                  <a:cubicBezTo>
                    <a:pt x="24955" y="522"/>
                    <a:pt x="22313" y="0"/>
                    <a:pt x="1960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4208775" y="2033025"/>
              <a:ext cx="978600" cy="978625"/>
            </a:xfrm>
            <a:custGeom>
              <a:avLst/>
              <a:gdLst/>
              <a:ahLst/>
              <a:cxnLst/>
              <a:rect l="l" t="t" r="r" b="b"/>
              <a:pathLst>
                <a:path w="39144" h="39145" extrusionOk="0">
                  <a:moveTo>
                    <a:pt x="19572" y="0"/>
                  </a:moveTo>
                  <a:cubicBezTo>
                    <a:pt x="8775" y="0"/>
                    <a:pt x="0" y="8775"/>
                    <a:pt x="0" y="19572"/>
                  </a:cubicBezTo>
                  <a:cubicBezTo>
                    <a:pt x="0" y="30369"/>
                    <a:pt x="8775" y="39144"/>
                    <a:pt x="19572" y="39144"/>
                  </a:cubicBezTo>
                  <a:cubicBezTo>
                    <a:pt x="30369" y="39144"/>
                    <a:pt x="39144" y="30369"/>
                    <a:pt x="39144" y="19572"/>
                  </a:cubicBezTo>
                  <a:cubicBezTo>
                    <a:pt x="39144" y="16832"/>
                    <a:pt x="38589" y="14190"/>
                    <a:pt x="37513" y="11711"/>
                  </a:cubicBezTo>
                  <a:cubicBezTo>
                    <a:pt x="36984" y="10486"/>
                    <a:pt x="35802" y="9756"/>
                    <a:pt x="34550" y="9756"/>
                  </a:cubicBezTo>
                  <a:cubicBezTo>
                    <a:pt x="34102" y="9756"/>
                    <a:pt x="33646" y="9849"/>
                    <a:pt x="33207" y="10047"/>
                  </a:cubicBezTo>
                  <a:cubicBezTo>
                    <a:pt x="31576" y="10765"/>
                    <a:pt x="30826" y="12689"/>
                    <a:pt x="31544" y="14320"/>
                  </a:cubicBezTo>
                  <a:cubicBezTo>
                    <a:pt x="32261" y="15984"/>
                    <a:pt x="32620" y="17746"/>
                    <a:pt x="32620" y="19572"/>
                  </a:cubicBezTo>
                  <a:cubicBezTo>
                    <a:pt x="32620" y="26749"/>
                    <a:pt x="26781" y="32620"/>
                    <a:pt x="19572" y="32620"/>
                  </a:cubicBezTo>
                  <a:cubicBezTo>
                    <a:pt x="12363" y="32620"/>
                    <a:pt x="6524" y="26749"/>
                    <a:pt x="6524" y="19572"/>
                  </a:cubicBezTo>
                  <a:cubicBezTo>
                    <a:pt x="6524" y="12363"/>
                    <a:pt x="12363" y="6524"/>
                    <a:pt x="19572" y="6524"/>
                  </a:cubicBezTo>
                  <a:cubicBezTo>
                    <a:pt x="21399" y="6524"/>
                    <a:pt x="23128" y="6883"/>
                    <a:pt x="24791" y="7601"/>
                  </a:cubicBezTo>
                  <a:cubicBezTo>
                    <a:pt x="25219" y="7785"/>
                    <a:pt x="25661" y="7873"/>
                    <a:pt x="26095" y="7873"/>
                  </a:cubicBezTo>
                  <a:cubicBezTo>
                    <a:pt x="27352" y="7873"/>
                    <a:pt x="28540" y="7141"/>
                    <a:pt x="29097" y="5905"/>
                  </a:cubicBezTo>
                  <a:cubicBezTo>
                    <a:pt x="29815" y="4241"/>
                    <a:pt x="29064" y="2349"/>
                    <a:pt x="27401" y="1599"/>
                  </a:cubicBezTo>
                  <a:cubicBezTo>
                    <a:pt x="24922" y="522"/>
                    <a:pt x="22279" y="0"/>
                    <a:pt x="19572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29"/>
          <p:cNvGrpSpPr/>
          <p:nvPr/>
        </p:nvGrpSpPr>
        <p:grpSpPr>
          <a:xfrm>
            <a:off x="4145462" y="3377328"/>
            <a:ext cx="439979" cy="439979"/>
            <a:chOff x="1190625" y="238125"/>
            <a:chExt cx="5219200" cy="5219200"/>
          </a:xfrm>
        </p:grpSpPr>
        <p:sp>
          <p:nvSpPr>
            <p:cNvPr id="647" name="Google Shape;647;p29"/>
            <p:cNvSpPr/>
            <p:nvPr/>
          </p:nvSpPr>
          <p:spPr>
            <a:xfrm>
              <a:off x="1190625" y="238125"/>
              <a:ext cx="4486050" cy="5219200"/>
            </a:xfrm>
            <a:custGeom>
              <a:avLst/>
              <a:gdLst/>
              <a:ahLst/>
              <a:cxnLst/>
              <a:rect l="l" t="t" r="r" b="b"/>
              <a:pathLst>
                <a:path w="179442" h="208768" extrusionOk="0">
                  <a:moveTo>
                    <a:pt x="104384" y="6524"/>
                  </a:moveTo>
                  <a:cubicBezTo>
                    <a:pt x="129436" y="6524"/>
                    <a:pt x="153020" y="15886"/>
                    <a:pt x="171222" y="32913"/>
                  </a:cubicBezTo>
                  <a:lnTo>
                    <a:pt x="102068" y="102068"/>
                  </a:lnTo>
                  <a:cubicBezTo>
                    <a:pt x="100795" y="103340"/>
                    <a:pt x="100795" y="105395"/>
                    <a:pt x="102068" y="106700"/>
                  </a:cubicBezTo>
                  <a:lnTo>
                    <a:pt x="171222" y="175854"/>
                  </a:lnTo>
                  <a:cubicBezTo>
                    <a:pt x="153020" y="192881"/>
                    <a:pt x="129436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075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170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170" y="178170"/>
                  </a:cubicBezTo>
                  <a:cubicBezTo>
                    <a:pt x="179442" y="176898"/>
                    <a:pt x="179442" y="174842"/>
                    <a:pt x="178170" y="173570"/>
                  </a:cubicBezTo>
                  <a:lnTo>
                    <a:pt x="108983" y="104384"/>
                  </a:lnTo>
                  <a:lnTo>
                    <a:pt x="178170" y="35197"/>
                  </a:lnTo>
                  <a:cubicBezTo>
                    <a:pt x="178789" y="34577"/>
                    <a:pt x="179148" y="33729"/>
                    <a:pt x="179148" y="32881"/>
                  </a:cubicBezTo>
                  <a:cubicBezTo>
                    <a:pt x="179148" y="32000"/>
                    <a:pt x="178789" y="31185"/>
                    <a:pt x="178170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3637100" y="1053600"/>
              <a:ext cx="570875" cy="570875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11418" y="1"/>
                  </a:moveTo>
                  <a:cubicBezTo>
                    <a:pt x="5122" y="1"/>
                    <a:pt x="1" y="5122"/>
                    <a:pt x="1" y="11418"/>
                  </a:cubicBezTo>
                  <a:cubicBezTo>
                    <a:pt x="1" y="17713"/>
                    <a:pt x="5122" y="22835"/>
                    <a:pt x="11418" y="22835"/>
                  </a:cubicBezTo>
                  <a:cubicBezTo>
                    <a:pt x="17713" y="22835"/>
                    <a:pt x="22835" y="17713"/>
                    <a:pt x="22835" y="11418"/>
                  </a:cubicBezTo>
                  <a:cubicBezTo>
                    <a:pt x="22835" y="9624"/>
                    <a:pt x="21367" y="8156"/>
                    <a:pt x="19573" y="8156"/>
                  </a:cubicBezTo>
                  <a:cubicBezTo>
                    <a:pt x="17778" y="8156"/>
                    <a:pt x="16311" y="9624"/>
                    <a:pt x="16311" y="11418"/>
                  </a:cubicBezTo>
                  <a:cubicBezTo>
                    <a:pt x="16311" y="14125"/>
                    <a:pt x="14125" y="16311"/>
                    <a:pt x="11418" y="16311"/>
                  </a:cubicBezTo>
                  <a:cubicBezTo>
                    <a:pt x="8710" y="16311"/>
                    <a:pt x="6525" y="14125"/>
                    <a:pt x="6525" y="11418"/>
                  </a:cubicBezTo>
                  <a:cubicBezTo>
                    <a:pt x="6525" y="8710"/>
                    <a:pt x="8710" y="6525"/>
                    <a:pt x="11418" y="6525"/>
                  </a:cubicBezTo>
                  <a:cubicBezTo>
                    <a:pt x="13212" y="6525"/>
                    <a:pt x="14680" y="5057"/>
                    <a:pt x="14680" y="3263"/>
                  </a:cubicBezTo>
                  <a:cubicBezTo>
                    <a:pt x="14680" y="1469"/>
                    <a:pt x="13212" y="1"/>
                    <a:pt x="1141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44526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2" y="1"/>
                    <a:pt x="0" y="4372"/>
                    <a:pt x="0" y="9787"/>
                  </a:cubicBezTo>
                  <a:cubicBezTo>
                    <a:pt x="0" y="15169"/>
                    <a:pt x="4372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516" y="6525"/>
                    <a:pt x="13048" y="7992"/>
                    <a:pt x="13048" y="9787"/>
                  </a:cubicBezTo>
                  <a:cubicBezTo>
                    <a:pt x="13048" y="11581"/>
                    <a:pt x="11581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1" y="6525"/>
                    <a:pt x="13048" y="5057"/>
                    <a:pt x="13048" y="3263"/>
                  </a:cubicBezTo>
                  <a:cubicBezTo>
                    <a:pt x="13048" y="1469"/>
                    <a:pt x="11581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18655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4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9205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8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3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2D98958-CA41-40B1-A0A5-8B2F7B0C5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99"/>
              </p:ext>
            </p:extLst>
          </p:nvPr>
        </p:nvGraphicFramePr>
        <p:xfrm>
          <a:off x="133372" y="2384673"/>
          <a:ext cx="4644060" cy="68148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709785">
                  <a:extLst>
                    <a:ext uri="{9D8B030D-6E8A-4147-A177-3AD203B41FA5}">
                      <a16:colId xmlns:a16="http://schemas.microsoft.com/office/drawing/2014/main" val="2341026396"/>
                    </a:ext>
                  </a:extLst>
                </a:gridCol>
                <a:gridCol w="1102100">
                  <a:extLst>
                    <a:ext uri="{9D8B030D-6E8A-4147-A177-3AD203B41FA5}">
                      <a16:colId xmlns:a16="http://schemas.microsoft.com/office/drawing/2014/main" val="3830385517"/>
                    </a:ext>
                  </a:extLst>
                </a:gridCol>
                <a:gridCol w="761510">
                  <a:extLst>
                    <a:ext uri="{9D8B030D-6E8A-4147-A177-3AD203B41FA5}">
                      <a16:colId xmlns:a16="http://schemas.microsoft.com/office/drawing/2014/main" val="1114683124"/>
                    </a:ext>
                  </a:extLst>
                </a:gridCol>
                <a:gridCol w="832799">
                  <a:extLst>
                    <a:ext uri="{9D8B030D-6E8A-4147-A177-3AD203B41FA5}">
                      <a16:colId xmlns:a16="http://schemas.microsoft.com/office/drawing/2014/main" val="3863585205"/>
                    </a:ext>
                  </a:extLst>
                </a:gridCol>
                <a:gridCol w="832799">
                  <a:extLst>
                    <a:ext uri="{9D8B030D-6E8A-4147-A177-3AD203B41FA5}">
                      <a16:colId xmlns:a16="http://schemas.microsoft.com/office/drawing/2014/main" val="3346558966"/>
                    </a:ext>
                  </a:extLst>
                </a:gridCol>
                <a:gridCol w="405067">
                  <a:extLst>
                    <a:ext uri="{9D8B030D-6E8A-4147-A177-3AD203B41FA5}">
                      <a16:colId xmlns:a16="http://schemas.microsoft.com/office/drawing/2014/main" val="3189901441"/>
                    </a:ext>
                  </a:extLst>
                </a:gridCol>
              </a:tblGrid>
              <a:tr h="13971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iniciativa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Criterios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15865"/>
                  </a:ext>
                </a:extLst>
              </a:tr>
              <a:tr h="1397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Beneficio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Criticidad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Riesgo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Capacidad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Total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081684723"/>
                  </a:ext>
                </a:extLst>
              </a:tr>
              <a:tr h="1397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I-001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4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1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3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3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11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621988716"/>
                  </a:ext>
                </a:extLst>
              </a:tr>
              <a:tr h="1397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I-002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4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1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2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3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10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70824335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A8D1F872-9CDF-4551-9685-F34850DD9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837790"/>
              </p:ext>
            </p:extLst>
          </p:nvPr>
        </p:nvGraphicFramePr>
        <p:xfrm>
          <a:off x="3414507" y="3833512"/>
          <a:ext cx="5506095" cy="74187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45345">
                  <a:extLst>
                    <a:ext uri="{9D8B030D-6E8A-4147-A177-3AD203B41FA5}">
                      <a16:colId xmlns:a16="http://schemas.microsoft.com/office/drawing/2014/main" val="986844914"/>
                    </a:ext>
                  </a:extLst>
                </a:gridCol>
                <a:gridCol w="902863">
                  <a:extLst>
                    <a:ext uri="{9D8B030D-6E8A-4147-A177-3AD203B41FA5}">
                      <a16:colId xmlns:a16="http://schemas.microsoft.com/office/drawing/2014/main" val="2215020413"/>
                    </a:ext>
                  </a:extLst>
                </a:gridCol>
                <a:gridCol w="902863">
                  <a:extLst>
                    <a:ext uri="{9D8B030D-6E8A-4147-A177-3AD203B41FA5}">
                      <a16:colId xmlns:a16="http://schemas.microsoft.com/office/drawing/2014/main" val="2831376368"/>
                    </a:ext>
                  </a:extLst>
                </a:gridCol>
                <a:gridCol w="987384">
                  <a:extLst>
                    <a:ext uri="{9D8B030D-6E8A-4147-A177-3AD203B41FA5}">
                      <a16:colId xmlns:a16="http://schemas.microsoft.com/office/drawing/2014/main" val="1645803621"/>
                    </a:ext>
                  </a:extLst>
                </a:gridCol>
                <a:gridCol w="987384">
                  <a:extLst>
                    <a:ext uri="{9D8B030D-6E8A-4147-A177-3AD203B41FA5}">
                      <a16:colId xmlns:a16="http://schemas.microsoft.com/office/drawing/2014/main" val="831329655"/>
                    </a:ext>
                  </a:extLst>
                </a:gridCol>
                <a:gridCol w="480256">
                  <a:extLst>
                    <a:ext uri="{9D8B030D-6E8A-4147-A177-3AD203B41FA5}">
                      <a16:colId xmlns:a16="http://schemas.microsoft.com/office/drawing/2014/main" val="3293625637"/>
                    </a:ext>
                  </a:extLst>
                </a:gridCol>
              </a:tblGrid>
              <a:tr h="6604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iniciativa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Criterios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30164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Beneficio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Criticidad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Riesgo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Capacidad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Total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79193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I-001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4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1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2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4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11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941061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I-002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4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1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3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</a:rPr>
                        <a:t>3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</a:rPr>
                        <a:t>11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4677343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804</Words>
  <Application>Microsoft Office PowerPoint</Application>
  <PresentationFormat>Presentación en pantalla (16:9)</PresentationFormat>
  <Paragraphs>154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Abadi</vt:lpstr>
      <vt:lpstr>Teko</vt:lpstr>
      <vt:lpstr>Source Code Pro</vt:lpstr>
      <vt:lpstr>Source Code Pro Light</vt:lpstr>
      <vt:lpstr>Calibri</vt:lpstr>
      <vt:lpstr>Arial</vt:lpstr>
      <vt:lpstr>Teko Light</vt:lpstr>
      <vt:lpstr>Teko Medium</vt:lpstr>
      <vt:lpstr>Pitch Deck Template</vt:lpstr>
      <vt:lpstr>ECI  Inscripciones </vt:lpstr>
      <vt:lpstr>NUESTRO EQUIPO</vt:lpstr>
      <vt:lpstr>CONTENIDO </vt:lpstr>
      <vt:lpstr>INTRODUCCIÓN</vt:lpstr>
      <vt:lpstr>Presentación de PowerPoint</vt:lpstr>
      <vt:lpstr>Detallando los Indicadores</vt:lpstr>
      <vt:lpstr>PROBLEMA</vt:lpstr>
      <vt:lpstr>  ANÁLISIS DOFA</vt:lpstr>
      <vt:lpstr>TORRES SEGURA DUCK JAMES ALEXANDER </vt:lpstr>
      <vt:lpstr>SOLUCIÓN</vt:lpstr>
      <vt:lpstr>Identificación de los contenidos</vt:lpstr>
      <vt:lpstr>CLASIFICACIÓN </vt:lpstr>
      <vt:lpstr>OUR PLANS</vt:lpstr>
      <vt:lpstr>MODELO CONCEPTUAL</vt:lpstr>
      <vt:lpstr>DATOS MAESTROS </vt:lpstr>
      <vt:lpstr>METADATOS</vt:lpstr>
      <vt:lpstr>Políticas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ECI inscripciones</dc:title>
  <dc:creator>Alexander Torres</dc:creator>
  <cp:lastModifiedBy>TORRES SEGURA DUCK JAMES ALEXANDER</cp:lastModifiedBy>
  <cp:revision>38</cp:revision>
  <dcterms:modified xsi:type="dcterms:W3CDTF">2020-09-26T16:29:46Z</dcterms:modified>
</cp:coreProperties>
</file>